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28"/>
  </p:handoutMasterIdLst>
  <p:sldIdLst>
    <p:sldId id="281" r:id="rId5"/>
    <p:sldId id="283" r:id="rId6"/>
    <p:sldId id="271" r:id="rId7"/>
    <p:sldId id="274" r:id="rId8"/>
    <p:sldId id="284" r:id="rId9"/>
    <p:sldId id="278" r:id="rId10"/>
    <p:sldId id="282" r:id="rId11"/>
    <p:sldId id="275" r:id="rId12"/>
    <p:sldId id="294" r:id="rId13"/>
    <p:sldId id="295" r:id="rId14"/>
    <p:sldId id="276" r:id="rId15"/>
    <p:sldId id="296" r:id="rId16"/>
    <p:sldId id="272" r:id="rId17"/>
    <p:sldId id="279" r:id="rId18"/>
    <p:sldId id="285" r:id="rId19"/>
    <p:sldId id="286" r:id="rId20"/>
    <p:sldId id="297" r:id="rId21"/>
    <p:sldId id="270" r:id="rId22"/>
    <p:sldId id="287" r:id="rId23"/>
    <p:sldId id="291" r:id="rId24"/>
    <p:sldId id="290" r:id="rId25"/>
    <p:sldId id="292" r:id="rId26"/>
    <p:sldId id="293" r:id="rId27"/>
  </p:sldIdLst>
  <p:sldSz cx="12188825"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B71"/>
    <a:srgbClr val="3366FF"/>
    <a:srgbClr val="FFFFFF"/>
    <a:srgbClr val="DFE9F1"/>
    <a:srgbClr val="AFC7DA"/>
    <a:srgbClr val="EDC25A"/>
    <a:srgbClr val="EEC665"/>
    <a:srgbClr val="1F517D"/>
    <a:srgbClr val="061A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105" d="100"/>
          <a:sy n="105" d="100"/>
        </p:scale>
        <p:origin x="834" y="96"/>
      </p:cViewPr>
      <p:guideLst>
        <p:guide orient="horz" pos="2160"/>
        <p:guide pos="3839"/>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83" d="100"/>
          <a:sy n="83" d="100"/>
        </p:scale>
        <p:origin x="391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15T13:29:11.272" v="0" actId="21"/>
      <pc:docMkLst>
        <pc:docMk/>
      </pc:docMkLst>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68765F-9459-4E1E-9FDC-F0A675E54F49}" type="doc">
      <dgm:prSet loTypeId="urn:microsoft.com/office/officeart/2005/8/layout/hList6" loCatId="list" qsTypeId="urn:microsoft.com/office/officeart/2005/8/quickstyle/3d2" qsCatId="3D" csTypeId="urn:microsoft.com/office/officeart/2005/8/colors/accent1_2" csCatId="accent1" phldr="1"/>
      <dgm:spPr/>
      <dgm:t>
        <a:bodyPr/>
        <a:lstStyle/>
        <a:p>
          <a:endParaRPr lang="en-US"/>
        </a:p>
      </dgm:t>
    </dgm:pt>
    <dgm:pt modelId="{21EF8DC8-DB44-4635-A8EB-7EEBED44D1B4}">
      <dgm:prSet phldrT="[Text]" phldr="0" custT="1"/>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sz="2800" b="1" kern="1200" dirty="0">
              <a:solidFill>
                <a:srgbClr val="002060"/>
              </a:solidFill>
              <a:effectLst>
                <a:outerShdw blurRad="38100" dist="38100" dir="2700000" algn="tl" rotWithShape="0">
                  <a:schemeClr val="tx1">
                    <a:alpha val="78000"/>
                  </a:schemeClr>
                </a:outerShdw>
              </a:effectLst>
              <a:latin typeface="+mj-lt"/>
              <a:ea typeface="+mj-ea"/>
              <a:cs typeface="+mj-cs"/>
            </a:rPr>
            <a:t>Unity is Key</a:t>
          </a:r>
        </a:p>
      </dgm:t>
    </dgm:pt>
    <dgm:pt modelId="{967B2999-E5E8-4653-932C-43F089CA92A9}" type="parTrans" cxnId="{9F32439F-9B1E-4F99-88F7-273396083EAF}">
      <dgm:prSet/>
      <dgm:spPr/>
      <dgm:t>
        <a:bodyPr/>
        <a:lstStyle/>
        <a:p>
          <a:endParaRPr lang="en-US"/>
        </a:p>
      </dgm:t>
    </dgm:pt>
    <dgm:pt modelId="{A5842B20-5FB8-42D9-8856-9D2BBD6235DD}" type="sibTrans" cxnId="{9F32439F-9B1E-4F99-88F7-273396083EAF}">
      <dgm:prSet/>
      <dgm:spPr/>
      <dgm:t>
        <a:bodyPr/>
        <a:lstStyle/>
        <a:p>
          <a:endParaRPr lang="en-US"/>
        </a:p>
      </dgm:t>
    </dgm:pt>
    <dgm:pt modelId="{29DB8CEE-E65B-42F2-88AB-1B36433265AB}">
      <dgm:prSet phldrT="[Text]" phldr="0"/>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sz="2000" kern="1200" dirty="0"/>
            <a:t>For Success</a:t>
          </a:r>
        </a:p>
      </dgm:t>
    </dgm:pt>
    <dgm:pt modelId="{7A23467F-367F-443D-AEDE-F2C7BB1DB4DF}" type="parTrans" cxnId="{B1497BFE-FFA9-4F5C-B2F2-AAC54DC78CC0}">
      <dgm:prSet/>
      <dgm:spPr/>
      <dgm:t>
        <a:bodyPr/>
        <a:lstStyle/>
        <a:p>
          <a:endParaRPr lang="en-US"/>
        </a:p>
      </dgm:t>
    </dgm:pt>
    <dgm:pt modelId="{707C3AD2-FAED-4B5D-BEB7-47EE18FA04B1}" type="sibTrans" cxnId="{B1497BFE-FFA9-4F5C-B2F2-AAC54DC78CC0}">
      <dgm:prSet/>
      <dgm:spPr/>
      <dgm:t>
        <a:bodyPr/>
        <a:lstStyle/>
        <a:p>
          <a:endParaRPr lang="en-US"/>
        </a:p>
      </dgm:t>
    </dgm:pt>
    <dgm:pt modelId="{D9DA5ACF-5164-4377-9532-391DFA75F34D}">
      <dgm:prSet phldrT="[Text]" phldr="0"/>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sz="2000" kern="1200" dirty="0"/>
            <a:t>For Blessing</a:t>
          </a:r>
        </a:p>
      </dgm:t>
    </dgm:pt>
    <dgm:pt modelId="{72FBC050-B583-450B-AEB8-8EDEFD326FD0}" type="parTrans" cxnId="{2C7123B2-89BF-4E04-B044-4389F2CFD8CD}">
      <dgm:prSet/>
      <dgm:spPr/>
      <dgm:t>
        <a:bodyPr/>
        <a:lstStyle/>
        <a:p>
          <a:endParaRPr lang="en-US"/>
        </a:p>
      </dgm:t>
    </dgm:pt>
    <dgm:pt modelId="{1EF2BA17-9F8A-4463-B066-E8A9A483ABC3}" type="sibTrans" cxnId="{2C7123B2-89BF-4E04-B044-4389F2CFD8CD}">
      <dgm:prSet/>
      <dgm:spPr/>
      <dgm:t>
        <a:bodyPr/>
        <a:lstStyle/>
        <a:p>
          <a:endParaRPr lang="en-US"/>
        </a:p>
      </dgm:t>
    </dgm:pt>
    <dgm:pt modelId="{AF39F581-2E0B-46C5-B5E9-96A6CDE2BF91}">
      <dgm:prSet phldrT="[Text]" phldr="0"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en-US" sz="2400" b="1" kern="1200" dirty="0">
              <a:solidFill>
                <a:srgbClr val="002060"/>
              </a:solidFill>
              <a:effectLst>
                <a:outerShdw blurRad="38100" dist="38100" dir="2700000" algn="tl" rotWithShape="0">
                  <a:schemeClr val="tx1">
                    <a:alpha val="78000"/>
                  </a:schemeClr>
                </a:outerShdw>
              </a:effectLst>
              <a:latin typeface="+mj-lt"/>
              <a:ea typeface="+mj-ea"/>
              <a:cs typeface="+mj-cs"/>
            </a:rPr>
            <a:t>Lots of “Other” Centricity</a:t>
          </a:r>
        </a:p>
      </dgm:t>
    </dgm:pt>
    <dgm:pt modelId="{4DA43C5A-49C1-4A76-B04C-91241709FA34}" type="parTrans" cxnId="{0A6C9CA6-A954-46E9-AC95-AAB30DF9AD20}">
      <dgm:prSet/>
      <dgm:spPr/>
      <dgm:t>
        <a:bodyPr/>
        <a:lstStyle/>
        <a:p>
          <a:endParaRPr lang="en-US"/>
        </a:p>
      </dgm:t>
    </dgm:pt>
    <dgm:pt modelId="{B49F9852-8A90-47C2-81AD-DABFBC26410A}" type="sibTrans" cxnId="{0A6C9CA6-A954-46E9-AC95-AAB30DF9AD20}">
      <dgm:prSet/>
      <dgm:spPr/>
      <dgm:t>
        <a:bodyPr/>
        <a:lstStyle/>
        <a:p>
          <a:endParaRPr lang="en-US"/>
        </a:p>
      </dgm:t>
    </dgm:pt>
    <dgm:pt modelId="{75749A1D-D84D-4624-AD58-7628AA8B948B}">
      <dgm:prSet phldrT="[Text]" phldr="0"/>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en-US" sz="2000" kern="1200" dirty="0"/>
            <a:t>Get More of What You Want</a:t>
          </a:r>
        </a:p>
      </dgm:t>
    </dgm:pt>
    <dgm:pt modelId="{46DF109F-F817-4B04-91B3-493AB233F797}" type="parTrans" cxnId="{EE845AC0-7F8C-4E25-A1CB-B342F390B480}">
      <dgm:prSet/>
      <dgm:spPr/>
      <dgm:t>
        <a:bodyPr/>
        <a:lstStyle/>
        <a:p>
          <a:endParaRPr lang="en-US"/>
        </a:p>
      </dgm:t>
    </dgm:pt>
    <dgm:pt modelId="{9C7F05B6-5B04-4DDC-8A2A-694C17E32B1B}" type="sibTrans" cxnId="{EE845AC0-7F8C-4E25-A1CB-B342F390B480}">
      <dgm:prSet/>
      <dgm:spPr/>
      <dgm:t>
        <a:bodyPr/>
        <a:lstStyle/>
        <a:p>
          <a:endParaRPr lang="en-US"/>
        </a:p>
      </dgm:t>
    </dgm:pt>
    <dgm:pt modelId="{03833F73-5960-494C-AA38-960311786953}">
      <dgm:prSet phldrT="[Text]" phldr="0"/>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en-US" sz="2000" kern="1200" dirty="0"/>
            <a:t>The Other Gets More of What They Want</a:t>
          </a:r>
        </a:p>
      </dgm:t>
    </dgm:pt>
    <dgm:pt modelId="{D7F59ED8-007D-4C4E-A8AB-8F4E5A0A049D}" type="parTrans" cxnId="{8E55E909-A745-49CE-9E54-6AB055C09287}">
      <dgm:prSet/>
      <dgm:spPr/>
      <dgm:t>
        <a:bodyPr/>
        <a:lstStyle/>
        <a:p>
          <a:endParaRPr lang="en-US"/>
        </a:p>
      </dgm:t>
    </dgm:pt>
    <dgm:pt modelId="{F677F5B5-3EC3-4965-99F7-41C1A229C681}" type="sibTrans" cxnId="{8E55E909-A745-49CE-9E54-6AB055C09287}">
      <dgm:prSet/>
      <dgm:spPr/>
      <dgm:t>
        <a:bodyPr/>
        <a:lstStyle/>
        <a:p>
          <a:endParaRPr lang="en-US"/>
        </a:p>
      </dgm:t>
    </dgm:pt>
    <dgm:pt modelId="{A664A33D-B3B6-498B-8622-87D78C030C49}">
      <dgm:prSet phldrT="[Text]" phldr="0" custT="1"/>
      <dgm:sp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dgm:spPr>
      <dgm:t>
        <a:bodyPr/>
        <a:lstStyle/>
        <a:p>
          <a:r>
            <a:rPr lang="en-US" sz="2400" b="1" kern="1200" dirty="0">
              <a:solidFill>
                <a:srgbClr val="002060"/>
              </a:solidFill>
              <a:effectLst>
                <a:outerShdw blurRad="38100" dist="38100" dir="2700000" algn="tl" rotWithShape="0">
                  <a:schemeClr val="tx1">
                    <a:alpha val="78000"/>
                  </a:schemeClr>
                </a:outerShdw>
              </a:effectLst>
              <a:latin typeface="+mj-lt"/>
              <a:ea typeface="+mj-ea"/>
              <a:cs typeface="+mj-cs"/>
            </a:rPr>
            <a:t>Wisdom and Maturity</a:t>
          </a:r>
        </a:p>
      </dgm:t>
    </dgm:pt>
    <dgm:pt modelId="{6B1687A9-BF61-4B8C-9AF1-6901EC1BF4FC}" type="parTrans" cxnId="{8F151A1A-06F1-4787-957F-A66159256182}">
      <dgm:prSet/>
      <dgm:spPr/>
      <dgm:t>
        <a:bodyPr/>
        <a:lstStyle/>
        <a:p>
          <a:endParaRPr lang="en-US"/>
        </a:p>
      </dgm:t>
    </dgm:pt>
    <dgm:pt modelId="{FBFA9181-4DEF-4D07-88D3-4030D44C4C65}" type="sibTrans" cxnId="{8F151A1A-06F1-4787-957F-A66159256182}">
      <dgm:prSet/>
      <dgm:spPr/>
      <dgm:t>
        <a:bodyPr/>
        <a:lstStyle/>
        <a:p>
          <a:endParaRPr lang="en-US"/>
        </a:p>
      </dgm:t>
    </dgm:pt>
    <dgm:pt modelId="{54268328-07B3-4286-80C2-607E5C523D40}">
      <dgm:prSet phldrT="[Text]" phldr="0"/>
      <dgm:sp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dgm:spPr>
      <dgm:t>
        <a:bodyPr/>
        <a:lstStyle/>
        <a:p>
          <a:r>
            <a:rPr lang="en-US" sz="2100" kern="1200" dirty="0"/>
            <a:t>Hallmarks of the Christ Informed</a:t>
          </a:r>
        </a:p>
      </dgm:t>
    </dgm:pt>
    <dgm:pt modelId="{4A76D8A3-C105-442C-AA81-E1BC142F3661}" type="parTrans" cxnId="{45444E27-3B84-4349-8034-E622CE77F0F7}">
      <dgm:prSet/>
      <dgm:spPr/>
      <dgm:t>
        <a:bodyPr/>
        <a:lstStyle/>
        <a:p>
          <a:endParaRPr lang="en-US"/>
        </a:p>
      </dgm:t>
    </dgm:pt>
    <dgm:pt modelId="{5B7AEE0F-2E39-490A-9425-851189FF05B2}" type="sibTrans" cxnId="{45444E27-3B84-4349-8034-E622CE77F0F7}">
      <dgm:prSet/>
      <dgm:spPr/>
      <dgm:t>
        <a:bodyPr/>
        <a:lstStyle/>
        <a:p>
          <a:endParaRPr lang="en-US"/>
        </a:p>
      </dgm:t>
    </dgm:pt>
    <dgm:pt modelId="{3B7C3024-230C-478F-B7C3-81D5F0A845F0}">
      <dgm:prSet phldrT="[Text]" phldr="0"/>
      <dgm:sp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dgm:spPr>
      <dgm:t>
        <a:bodyPr/>
        <a:lstStyle/>
        <a:p>
          <a:r>
            <a:rPr lang="en-US" sz="2100" kern="1200" dirty="0"/>
            <a:t>Blessed Are the Peacemakers</a:t>
          </a:r>
        </a:p>
      </dgm:t>
    </dgm:pt>
    <dgm:pt modelId="{A24F2D49-3599-4F5C-AB58-6A66C179D951}" type="parTrans" cxnId="{A999963C-41C2-4CC5-B905-B3FBC242A6CF}">
      <dgm:prSet/>
      <dgm:spPr/>
      <dgm:t>
        <a:bodyPr/>
        <a:lstStyle/>
        <a:p>
          <a:endParaRPr lang="en-US"/>
        </a:p>
      </dgm:t>
    </dgm:pt>
    <dgm:pt modelId="{4492519E-AB59-484E-AD17-294784322928}" type="sibTrans" cxnId="{A999963C-41C2-4CC5-B905-B3FBC242A6CF}">
      <dgm:prSet/>
      <dgm:spPr/>
      <dgm:t>
        <a:bodyPr/>
        <a:lstStyle/>
        <a:p>
          <a:endParaRPr lang="en-US"/>
        </a:p>
      </dgm:t>
    </dgm:pt>
    <dgm:pt modelId="{9AA0B85B-211F-4F9A-B152-04798EB69A02}" type="pres">
      <dgm:prSet presAssocID="{9468765F-9459-4E1E-9FDC-F0A675E54F49}" presName="Name0" presStyleCnt="0">
        <dgm:presLayoutVars>
          <dgm:dir/>
          <dgm:resizeHandles val="exact"/>
        </dgm:presLayoutVars>
      </dgm:prSet>
      <dgm:spPr/>
    </dgm:pt>
    <dgm:pt modelId="{9A1BA841-473D-4A50-8123-072A34DBCBDC}" type="pres">
      <dgm:prSet presAssocID="{21EF8DC8-DB44-4635-A8EB-7EEBED44D1B4}" presName="node" presStyleLbl="node1" presStyleIdx="0" presStyleCnt="3">
        <dgm:presLayoutVars>
          <dgm:bulletEnabled val="1"/>
        </dgm:presLayoutVars>
      </dgm:prSet>
      <dgm:spPr/>
    </dgm:pt>
    <dgm:pt modelId="{CC417CF6-8C48-47EA-80E3-21471113FF47}" type="pres">
      <dgm:prSet presAssocID="{A5842B20-5FB8-42D9-8856-9D2BBD6235DD}" presName="sibTrans" presStyleCnt="0"/>
      <dgm:spPr/>
    </dgm:pt>
    <dgm:pt modelId="{32634EFC-9830-491E-AEB1-7925A7E91C68}" type="pres">
      <dgm:prSet presAssocID="{AF39F581-2E0B-46C5-B5E9-96A6CDE2BF91}" presName="node" presStyleLbl="node1" presStyleIdx="1" presStyleCnt="3" custLinFactNeighborX="-23505" custLinFactNeighborY="189">
        <dgm:presLayoutVars>
          <dgm:bulletEnabled val="1"/>
        </dgm:presLayoutVars>
      </dgm:prSet>
      <dgm:spPr/>
    </dgm:pt>
    <dgm:pt modelId="{28427345-C61E-4117-A3A0-E3956465AB90}" type="pres">
      <dgm:prSet presAssocID="{B49F9852-8A90-47C2-81AD-DABFBC26410A}" presName="sibTrans" presStyleCnt="0"/>
      <dgm:spPr/>
    </dgm:pt>
    <dgm:pt modelId="{BB78D14D-B9C0-42AE-BC58-4972966F3DFE}" type="pres">
      <dgm:prSet presAssocID="{A664A33D-B3B6-498B-8622-87D78C030C49}" presName="node" presStyleLbl="node1" presStyleIdx="2" presStyleCnt="3">
        <dgm:presLayoutVars>
          <dgm:bulletEnabled val="1"/>
        </dgm:presLayoutVars>
      </dgm:prSet>
      <dgm:spPr/>
    </dgm:pt>
  </dgm:ptLst>
  <dgm:cxnLst>
    <dgm:cxn modelId="{8E55E909-A745-49CE-9E54-6AB055C09287}" srcId="{AF39F581-2E0B-46C5-B5E9-96A6CDE2BF91}" destId="{03833F73-5960-494C-AA38-960311786953}" srcOrd="1" destOrd="0" parTransId="{D7F59ED8-007D-4C4E-A8AB-8F4E5A0A049D}" sibTransId="{F677F5B5-3EC3-4965-99F7-41C1A229C681}"/>
    <dgm:cxn modelId="{E9B1D116-7165-444C-8BBE-68FC12C23B42}" type="presOf" srcId="{03833F73-5960-494C-AA38-960311786953}" destId="{32634EFC-9830-491E-AEB1-7925A7E91C68}" srcOrd="0" destOrd="2" presId="urn:microsoft.com/office/officeart/2005/8/layout/hList6"/>
    <dgm:cxn modelId="{8F151A1A-06F1-4787-957F-A66159256182}" srcId="{9468765F-9459-4E1E-9FDC-F0A675E54F49}" destId="{A664A33D-B3B6-498B-8622-87D78C030C49}" srcOrd="2" destOrd="0" parTransId="{6B1687A9-BF61-4B8C-9AF1-6901EC1BF4FC}" sibTransId="{FBFA9181-4DEF-4D07-88D3-4030D44C4C65}"/>
    <dgm:cxn modelId="{45444E27-3B84-4349-8034-E622CE77F0F7}" srcId="{A664A33D-B3B6-498B-8622-87D78C030C49}" destId="{54268328-07B3-4286-80C2-607E5C523D40}" srcOrd="0" destOrd="0" parTransId="{4A76D8A3-C105-442C-AA81-E1BC142F3661}" sibTransId="{5B7AEE0F-2E39-490A-9425-851189FF05B2}"/>
    <dgm:cxn modelId="{A999963C-41C2-4CC5-B905-B3FBC242A6CF}" srcId="{A664A33D-B3B6-498B-8622-87D78C030C49}" destId="{3B7C3024-230C-478F-B7C3-81D5F0A845F0}" srcOrd="1" destOrd="0" parTransId="{A24F2D49-3599-4F5C-AB58-6A66C179D951}" sibTransId="{4492519E-AB59-484E-AD17-294784322928}"/>
    <dgm:cxn modelId="{29EE874C-1413-49F6-A3AA-EB1B1FA04738}" type="presOf" srcId="{21EF8DC8-DB44-4635-A8EB-7EEBED44D1B4}" destId="{9A1BA841-473D-4A50-8123-072A34DBCBDC}" srcOrd="0" destOrd="0" presId="urn:microsoft.com/office/officeart/2005/8/layout/hList6"/>
    <dgm:cxn modelId="{CA4B837D-3012-493C-8216-1A4553D9405D}" type="presOf" srcId="{A664A33D-B3B6-498B-8622-87D78C030C49}" destId="{BB78D14D-B9C0-42AE-BC58-4972966F3DFE}" srcOrd="0" destOrd="0" presId="urn:microsoft.com/office/officeart/2005/8/layout/hList6"/>
    <dgm:cxn modelId="{BCDA0C86-F009-45A3-91DD-405217E0BC9F}" type="presOf" srcId="{3B7C3024-230C-478F-B7C3-81D5F0A845F0}" destId="{BB78D14D-B9C0-42AE-BC58-4972966F3DFE}" srcOrd="0" destOrd="2" presId="urn:microsoft.com/office/officeart/2005/8/layout/hList6"/>
    <dgm:cxn modelId="{E5A0C989-A90D-43FF-884A-B111574436C8}" type="presOf" srcId="{AF39F581-2E0B-46C5-B5E9-96A6CDE2BF91}" destId="{32634EFC-9830-491E-AEB1-7925A7E91C68}" srcOrd="0" destOrd="0" presId="urn:microsoft.com/office/officeart/2005/8/layout/hList6"/>
    <dgm:cxn modelId="{BF314293-4281-4771-901E-FA99E33D8C69}" type="presOf" srcId="{D9DA5ACF-5164-4377-9532-391DFA75F34D}" destId="{9A1BA841-473D-4A50-8123-072A34DBCBDC}" srcOrd="0" destOrd="2" presId="urn:microsoft.com/office/officeart/2005/8/layout/hList6"/>
    <dgm:cxn modelId="{25F8B595-E0FE-40BF-AA96-B748ED30E736}" type="presOf" srcId="{29DB8CEE-E65B-42F2-88AB-1B36433265AB}" destId="{9A1BA841-473D-4A50-8123-072A34DBCBDC}" srcOrd="0" destOrd="1" presId="urn:microsoft.com/office/officeart/2005/8/layout/hList6"/>
    <dgm:cxn modelId="{9F32439F-9B1E-4F99-88F7-273396083EAF}" srcId="{9468765F-9459-4E1E-9FDC-F0A675E54F49}" destId="{21EF8DC8-DB44-4635-A8EB-7EEBED44D1B4}" srcOrd="0" destOrd="0" parTransId="{967B2999-E5E8-4653-932C-43F089CA92A9}" sibTransId="{A5842B20-5FB8-42D9-8856-9D2BBD6235DD}"/>
    <dgm:cxn modelId="{0A6C9CA6-A954-46E9-AC95-AAB30DF9AD20}" srcId="{9468765F-9459-4E1E-9FDC-F0A675E54F49}" destId="{AF39F581-2E0B-46C5-B5E9-96A6CDE2BF91}" srcOrd="1" destOrd="0" parTransId="{4DA43C5A-49C1-4A76-B04C-91241709FA34}" sibTransId="{B49F9852-8A90-47C2-81AD-DABFBC26410A}"/>
    <dgm:cxn modelId="{2C7123B2-89BF-4E04-B044-4389F2CFD8CD}" srcId="{21EF8DC8-DB44-4635-A8EB-7EEBED44D1B4}" destId="{D9DA5ACF-5164-4377-9532-391DFA75F34D}" srcOrd="1" destOrd="0" parTransId="{72FBC050-B583-450B-AEB8-8EDEFD326FD0}" sibTransId="{1EF2BA17-9F8A-4463-B066-E8A9A483ABC3}"/>
    <dgm:cxn modelId="{66432FB4-7F8C-4C81-9D31-F08F2839DF7E}" type="presOf" srcId="{54268328-07B3-4286-80C2-607E5C523D40}" destId="{BB78D14D-B9C0-42AE-BC58-4972966F3DFE}" srcOrd="0" destOrd="1" presId="urn:microsoft.com/office/officeart/2005/8/layout/hList6"/>
    <dgm:cxn modelId="{EE845AC0-7F8C-4E25-A1CB-B342F390B480}" srcId="{AF39F581-2E0B-46C5-B5E9-96A6CDE2BF91}" destId="{75749A1D-D84D-4624-AD58-7628AA8B948B}" srcOrd="0" destOrd="0" parTransId="{46DF109F-F817-4B04-91B3-493AB233F797}" sibTransId="{9C7F05B6-5B04-4DDC-8A2A-694C17E32B1B}"/>
    <dgm:cxn modelId="{D54D1AE1-AA36-43BD-A8AB-BF4CD9840E23}" type="presOf" srcId="{9468765F-9459-4E1E-9FDC-F0A675E54F49}" destId="{9AA0B85B-211F-4F9A-B152-04798EB69A02}" srcOrd="0" destOrd="0" presId="urn:microsoft.com/office/officeart/2005/8/layout/hList6"/>
    <dgm:cxn modelId="{3C4151E3-72B2-4281-9D66-B18317D01195}" type="presOf" srcId="{75749A1D-D84D-4624-AD58-7628AA8B948B}" destId="{32634EFC-9830-491E-AEB1-7925A7E91C68}" srcOrd="0" destOrd="1" presId="urn:microsoft.com/office/officeart/2005/8/layout/hList6"/>
    <dgm:cxn modelId="{B1497BFE-FFA9-4F5C-B2F2-AAC54DC78CC0}" srcId="{21EF8DC8-DB44-4635-A8EB-7EEBED44D1B4}" destId="{29DB8CEE-E65B-42F2-88AB-1B36433265AB}" srcOrd="0" destOrd="0" parTransId="{7A23467F-367F-443D-AEDE-F2C7BB1DB4DF}" sibTransId="{707C3AD2-FAED-4B5D-BEB7-47EE18FA04B1}"/>
    <dgm:cxn modelId="{43403CBF-5549-43FE-9D99-E8FF1BB7CF61}" type="presParOf" srcId="{9AA0B85B-211F-4F9A-B152-04798EB69A02}" destId="{9A1BA841-473D-4A50-8123-072A34DBCBDC}" srcOrd="0" destOrd="0" presId="urn:microsoft.com/office/officeart/2005/8/layout/hList6"/>
    <dgm:cxn modelId="{B8401953-3305-4FF7-98AB-D8216437D0C7}" type="presParOf" srcId="{9AA0B85B-211F-4F9A-B152-04798EB69A02}" destId="{CC417CF6-8C48-47EA-80E3-21471113FF47}" srcOrd="1" destOrd="0" presId="urn:microsoft.com/office/officeart/2005/8/layout/hList6"/>
    <dgm:cxn modelId="{D143747C-F65B-448F-BCA0-833C1F542968}" type="presParOf" srcId="{9AA0B85B-211F-4F9A-B152-04798EB69A02}" destId="{32634EFC-9830-491E-AEB1-7925A7E91C68}" srcOrd="2" destOrd="0" presId="urn:microsoft.com/office/officeart/2005/8/layout/hList6"/>
    <dgm:cxn modelId="{FBBECF8B-D120-49B2-98DE-480F672B2FE0}" type="presParOf" srcId="{9AA0B85B-211F-4F9A-B152-04798EB69A02}" destId="{28427345-C61E-4117-A3A0-E3956465AB90}" srcOrd="3" destOrd="0" presId="urn:microsoft.com/office/officeart/2005/8/layout/hList6"/>
    <dgm:cxn modelId="{0CC2E3DB-03CB-415C-BBC8-132E423168B2}" type="presParOf" srcId="{9AA0B85B-211F-4F9A-B152-04798EB69A02}" destId="{BB78D14D-B9C0-42AE-BC58-4972966F3DFE}"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78B3FF-245C-4504-9682-8DAA5EB33EB6}" type="doc">
      <dgm:prSet loTypeId="urn:microsoft.com/office/officeart/2005/8/layout/balance1" loCatId="relationship" qsTypeId="urn:microsoft.com/office/officeart/2005/8/quickstyle/3d2" qsCatId="3D" csTypeId="urn:microsoft.com/office/officeart/2005/8/colors/accent1_2" csCatId="accent1" phldr="1"/>
      <dgm:spPr/>
      <dgm:t>
        <a:bodyPr/>
        <a:lstStyle/>
        <a:p>
          <a:endParaRPr lang="en-US"/>
        </a:p>
      </dgm:t>
    </dgm:pt>
    <dgm:pt modelId="{14861954-BC2D-4131-85C8-CFB441CD7FDC}">
      <dgm:prSet phldrT="[Text]" phldr="0" custT="1"/>
      <dgm:spPr>
        <a:solidFill>
          <a:srgbClr val="FF0000">
            <a:alpha val="90000"/>
          </a:srgbClr>
        </a:solidFill>
      </dgm:spPr>
      <dgm:t>
        <a:bodyPr/>
        <a:lstStyle/>
        <a:p>
          <a:pPr>
            <a:lnSpc>
              <a:spcPct val="100000"/>
            </a:lnSpc>
            <a:spcAft>
              <a:spcPts val="0"/>
            </a:spcAft>
          </a:pPr>
          <a:r>
            <a:rPr lang="en-US" sz="2400" b="1" kern="1200" dirty="0">
              <a:effectLst>
                <a:outerShdw blurRad="38100" dist="38100" dir="2700000" algn="tl" rotWithShape="0">
                  <a:schemeClr val="tx1">
                    <a:alpha val="78000"/>
                  </a:schemeClr>
                </a:outerShdw>
              </a:effectLst>
              <a:latin typeface="+mj-lt"/>
              <a:ea typeface="+mj-ea"/>
              <a:cs typeface="+mj-cs"/>
            </a:rPr>
            <a:t>Biblical Conflict Resolution</a:t>
          </a:r>
        </a:p>
        <a:p>
          <a:pPr>
            <a:lnSpc>
              <a:spcPct val="100000"/>
            </a:lnSpc>
            <a:spcAft>
              <a:spcPts val="0"/>
            </a:spcAft>
          </a:pPr>
          <a:r>
            <a:rPr lang="en-US" sz="2400" b="1" kern="1200" dirty="0">
              <a:effectLst>
                <a:outerShdw blurRad="38100" dist="38100" dir="2700000" algn="tl" rotWithShape="0">
                  <a:schemeClr val="tx1">
                    <a:alpha val="78000"/>
                  </a:schemeClr>
                </a:outerShdw>
              </a:effectLst>
              <a:latin typeface="+mj-lt"/>
              <a:ea typeface="+mj-ea"/>
              <a:cs typeface="+mj-cs"/>
            </a:rPr>
            <a:t> is NOT:</a:t>
          </a:r>
        </a:p>
      </dgm:t>
    </dgm:pt>
    <dgm:pt modelId="{2B41BEDA-21F7-4FC5-9E9E-D2165DA562C9}" type="parTrans" cxnId="{B6D55336-AE20-4FCE-BA4F-6D04E1B16FFB}">
      <dgm:prSet/>
      <dgm:spPr/>
      <dgm:t>
        <a:bodyPr/>
        <a:lstStyle/>
        <a:p>
          <a:endParaRPr lang="en-US"/>
        </a:p>
      </dgm:t>
    </dgm:pt>
    <dgm:pt modelId="{86790EB0-9D9D-4868-82D3-83D052C190DE}" type="sibTrans" cxnId="{B6D55336-AE20-4FCE-BA4F-6D04E1B16FFB}">
      <dgm:prSet/>
      <dgm:spPr/>
      <dgm:t>
        <a:bodyPr/>
        <a:lstStyle/>
        <a:p>
          <a:endParaRPr lang="en-US"/>
        </a:p>
      </dgm:t>
    </dgm:pt>
    <dgm:pt modelId="{C7682396-8D17-4E22-AE3C-CF77F0B67F18}">
      <dgm:prSet phldrT="[Text]" phldr="0" custT="1"/>
      <dgm:spPr/>
      <dgm:t>
        <a:bodyPr/>
        <a:lstStyle/>
        <a:p>
          <a:r>
            <a:rPr lang="en-US" sz="1400" b="1" i="1" kern="1200" dirty="0">
              <a:solidFill>
                <a:srgbClr val="FFFF00"/>
              </a:solidFill>
              <a:latin typeface="Calibri"/>
              <a:ea typeface="+mn-ea"/>
              <a:cs typeface="+mn-cs"/>
            </a:rPr>
            <a:t>Seeking Gamesmanship</a:t>
          </a:r>
        </a:p>
      </dgm:t>
    </dgm:pt>
    <dgm:pt modelId="{A2B6BF99-1208-4980-8EF0-1E398EC71F1A}" type="parTrans" cxnId="{545651FD-D816-4394-BBD0-9D85A25ECCD4}">
      <dgm:prSet/>
      <dgm:spPr/>
      <dgm:t>
        <a:bodyPr/>
        <a:lstStyle/>
        <a:p>
          <a:endParaRPr lang="en-US"/>
        </a:p>
      </dgm:t>
    </dgm:pt>
    <dgm:pt modelId="{4A5C5277-F228-499F-95B8-AAB6748A3714}" type="sibTrans" cxnId="{545651FD-D816-4394-BBD0-9D85A25ECCD4}">
      <dgm:prSet/>
      <dgm:spPr/>
      <dgm:t>
        <a:bodyPr/>
        <a:lstStyle/>
        <a:p>
          <a:endParaRPr lang="en-US"/>
        </a:p>
      </dgm:t>
    </dgm:pt>
    <dgm:pt modelId="{3D715FC7-AF08-4F6F-A946-69FB28CEFD56}">
      <dgm:prSet phldrT="[Text]" phldr="0" custT="1"/>
      <dgm:spPr/>
      <dgm:t>
        <a:bodyPr/>
        <a:lstStyle/>
        <a:p>
          <a:r>
            <a:rPr lang="en-US" sz="1400" b="1" i="1" kern="1200" dirty="0">
              <a:solidFill>
                <a:srgbClr val="FFFF00"/>
              </a:solidFill>
              <a:latin typeface="Calibri"/>
              <a:ea typeface="+mn-ea"/>
              <a:cs typeface="+mn-cs"/>
            </a:rPr>
            <a:t>Winning</a:t>
          </a:r>
        </a:p>
      </dgm:t>
    </dgm:pt>
    <dgm:pt modelId="{F4DC9698-3A8F-4349-91E4-B486B59C5F60}" type="parTrans" cxnId="{6CBACE32-AFD3-4D74-9B27-49277DBE7F94}">
      <dgm:prSet/>
      <dgm:spPr/>
      <dgm:t>
        <a:bodyPr/>
        <a:lstStyle/>
        <a:p>
          <a:endParaRPr lang="en-US"/>
        </a:p>
      </dgm:t>
    </dgm:pt>
    <dgm:pt modelId="{90F7DE9F-34EC-4D66-8F5B-5A1D3793F922}" type="sibTrans" cxnId="{6CBACE32-AFD3-4D74-9B27-49277DBE7F94}">
      <dgm:prSet/>
      <dgm:spPr/>
      <dgm:t>
        <a:bodyPr/>
        <a:lstStyle/>
        <a:p>
          <a:endParaRPr lang="en-US"/>
        </a:p>
      </dgm:t>
    </dgm:pt>
    <dgm:pt modelId="{3023615F-ABBE-4D2F-822B-7B3AD5C041D8}">
      <dgm:prSet phldrT="[Text]" phldr="0" custT="1"/>
      <dgm:spPr>
        <a:solidFill>
          <a:srgbClr val="92D050">
            <a:alpha val="90000"/>
          </a:srgbClr>
        </a:solidFill>
      </dgm:spPr>
      <dgm:t>
        <a:bodyPr/>
        <a:lstStyle/>
        <a:p>
          <a:pPr>
            <a:lnSpc>
              <a:spcPct val="100000"/>
            </a:lnSpc>
            <a:spcAft>
              <a:spcPts val="0"/>
            </a:spcAft>
          </a:pPr>
          <a:r>
            <a:rPr lang="en-US" sz="2400" b="1" kern="1200" dirty="0">
              <a:effectLst>
                <a:outerShdw blurRad="38100" dist="38100" dir="2700000" algn="tl" rotWithShape="0">
                  <a:schemeClr val="tx1">
                    <a:alpha val="78000"/>
                  </a:schemeClr>
                </a:outerShdw>
              </a:effectLst>
              <a:latin typeface="+mj-lt"/>
              <a:ea typeface="+mj-ea"/>
              <a:cs typeface="+mj-cs"/>
            </a:rPr>
            <a:t>Biblical Conflict Resolution </a:t>
          </a:r>
        </a:p>
        <a:p>
          <a:pPr>
            <a:lnSpc>
              <a:spcPct val="100000"/>
            </a:lnSpc>
            <a:spcAft>
              <a:spcPts val="0"/>
            </a:spcAft>
          </a:pPr>
          <a:r>
            <a:rPr lang="en-US" sz="2400" b="1" kern="1200" dirty="0">
              <a:effectLst>
                <a:outerShdw blurRad="38100" dist="38100" dir="2700000" algn="tl" rotWithShape="0">
                  <a:schemeClr val="tx1">
                    <a:alpha val="78000"/>
                  </a:schemeClr>
                </a:outerShdw>
              </a:effectLst>
              <a:latin typeface="+mj-lt"/>
              <a:ea typeface="+mj-ea"/>
              <a:cs typeface="+mj-cs"/>
            </a:rPr>
            <a:t>Does :</a:t>
          </a:r>
        </a:p>
      </dgm:t>
    </dgm:pt>
    <dgm:pt modelId="{DF2509E1-1DBC-43B0-A5BF-E29C0F1CF823}" type="parTrans" cxnId="{1A4ACC82-FB4C-42BD-88BF-72378A6AC3F9}">
      <dgm:prSet/>
      <dgm:spPr/>
      <dgm:t>
        <a:bodyPr/>
        <a:lstStyle/>
        <a:p>
          <a:endParaRPr lang="en-US"/>
        </a:p>
      </dgm:t>
    </dgm:pt>
    <dgm:pt modelId="{62C8667E-16F6-431F-882D-B6BA62F990B9}" type="sibTrans" cxnId="{1A4ACC82-FB4C-42BD-88BF-72378A6AC3F9}">
      <dgm:prSet/>
      <dgm:spPr/>
      <dgm:t>
        <a:bodyPr/>
        <a:lstStyle/>
        <a:p>
          <a:endParaRPr lang="en-US"/>
        </a:p>
      </dgm:t>
    </dgm:pt>
    <dgm:pt modelId="{028BD51C-EE4E-4FCE-9E7D-0B86DBDD578F}">
      <dgm:prSet phldrT="[Text]" phldr="0" custT="1"/>
      <dgm:spPr/>
      <dgm:t>
        <a:bodyPr/>
        <a:lstStyle/>
        <a:p>
          <a:r>
            <a:rPr lang="en-US" sz="1400" b="1" i="1" kern="1200" dirty="0">
              <a:solidFill>
                <a:srgbClr val="FFFF00"/>
              </a:solidFill>
              <a:latin typeface="Calibri"/>
              <a:ea typeface="+mn-ea"/>
              <a:cs typeface="+mn-cs"/>
            </a:rPr>
            <a:t>Transform Disputes to Given Grace, Bonding, Organizational Efficacy</a:t>
          </a:r>
        </a:p>
      </dgm:t>
    </dgm:pt>
    <dgm:pt modelId="{D1CA4244-A1D2-41E2-8BF9-E19D01F5CC1F}" type="parTrans" cxnId="{9BFC9932-2599-4F6F-A83A-4C7F6230D67C}">
      <dgm:prSet/>
      <dgm:spPr/>
      <dgm:t>
        <a:bodyPr/>
        <a:lstStyle/>
        <a:p>
          <a:endParaRPr lang="en-US"/>
        </a:p>
      </dgm:t>
    </dgm:pt>
    <dgm:pt modelId="{AAE17FD1-F6A6-46CD-B39E-48C2D23F4C4C}" type="sibTrans" cxnId="{9BFC9932-2599-4F6F-A83A-4C7F6230D67C}">
      <dgm:prSet/>
      <dgm:spPr/>
      <dgm:t>
        <a:bodyPr/>
        <a:lstStyle/>
        <a:p>
          <a:endParaRPr lang="en-US"/>
        </a:p>
      </dgm:t>
    </dgm:pt>
    <dgm:pt modelId="{7CCD6277-7373-4E31-88D1-B17F2AE1D88C}">
      <dgm:prSet phldrT="[Text]" phldr="0" custT="1"/>
      <dgm:spPr/>
      <dgm:t>
        <a:bodyPr/>
        <a:lstStyle/>
        <a:p>
          <a:r>
            <a:rPr lang="en-US" sz="1400" b="1" i="1" kern="1200" dirty="0">
              <a:solidFill>
                <a:srgbClr val="FFFF00"/>
              </a:solidFill>
              <a:latin typeface="Calibri"/>
              <a:ea typeface="+mn-ea"/>
              <a:cs typeface="+mn-cs"/>
            </a:rPr>
            <a:t>Prevent Lingering Negative Feelings</a:t>
          </a:r>
        </a:p>
      </dgm:t>
    </dgm:pt>
    <dgm:pt modelId="{F598A2DA-037D-4CCC-9F3C-02DA3E788578}" type="parTrans" cxnId="{99485E09-5339-463E-8BC6-79354EF48E27}">
      <dgm:prSet/>
      <dgm:spPr/>
      <dgm:t>
        <a:bodyPr/>
        <a:lstStyle/>
        <a:p>
          <a:endParaRPr lang="en-US"/>
        </a:p>
      </dgm:t>
    </dgm:pt>
    <dgm:pt modelId="{B131E573-34D8-4684-845D-3475245CE5C3}" type="sibTrans" cxnId="{99485E09-5339-463E-8BC6-79354EF48E27}">
      <dgm:prSet/>
      <dgm:spPr/>
      <dgm:t>
        <a:bodyPr/>
        <a:lstStyle/>
        <a:p>
          <a:endParaRPr lang="en-US"/>
        </a:p>
      </dgm:t>
    </dgm:pt>
    <dgm:pt modelId="{696FEFAC-EFA4-483D-A45C-3AD5A66FDF06}">
      <dgm:prSet phldrT="[Text]" phldr="0" custT="1"/>
      <dgm:spPr/>
      <dgm:t>
        <a:bodyPr/>
        <a:lstStyle/>
        <a:p>
          <a:r>
            <a:rPr lang="en-US" sz="1400" b="1" i="1" kern="1200" dirty="0">
              <a:solidFill>
                <a:srgbClr val="FFFF00"/>
              </a:solidFill>
              <a:latin typeface="Calibri"/>
              <a:ea typeface="+mn-ea"/>
              <a:cs typeface="+mn-cs"/>
            </a:rPr>
            <a:t>Protect Dignity Of All</a:t>
          </a:r>
        </a:p>
      </dgm:t>
    </dgm:pt>
    <dgm:pt modelId="{056DAAF5-C4B6-4535-9F70-048E1A67EC6B}" type="parTrans" cxnId="{971428E8-9733-4970-A5EC-8EB296450D22}">
      <dgm:prSet/>
      <dgm:spPr/>
      <dgm:t>
        <a:bodyPr/>
        <a:lstStyle/>
        <a:p>
          <a:endParaRPr lang="en-US"/>
        </a:p>
      </dgm:t>
    </dgm:pt>
    <dgm:pt modelId="{E651DFB7-6363-4CF7-8A50-9C4BF2C5DBA5}" type="sibTrans" cxnId="{971428E8-9733-4970-A5EC-8EB296450D22}">
      <dgm:prSet/>
      <dgm:spPr/>
      <dgm:t>
        <a:bodyPr/>
        <a:lstStyle/>
        <a:p>
          <a:endParaRPr lang="en-US"/>
        </a:p>
      </dgm:t>
    </dgm:pt>
    <dgm:pt modelId="{2C407E2F-2413-4682-AD7C-D125D9141B98}">
      <dgm:prSet phldrT="[Text]" phldr="0" custT="1"/>
      <dgm:spPr/>
      <dgm:t>
        <a:bodyPr/>
        <a:lstStyle/>
        <a:p>
          <a:r>
            <a:rPr lang="en-US" sz="1400" b="1" i="1" dirty="0">
              <a:solidFill>
                <a:srgbClr val="FFFF00"/>
              </a:solidFill>
            </a:rPr>
            <a:t>Debating/Proving You’re Way is Right</a:t>
          </a:r>
        </a:p>
      </dgm:t>
    </dgm:pt>
    <dgm:pt modelId="{B606368D-1AC5-4ED0-AD9F-982B19F8B0D7}" type="parTrans" cxnId="{9CA8C322-15A7-480D-9CAC-E85B600FA72C}">
      <dgm:prSet/>
      <dgm:spPr/>
      <dgm:t>
        <a:bodyPr/>
        <a:lstStyle/>
        <a:p>
          <a:endParaRPr lang="en-US"/>
        </a:p>
      </dgm:t>
    </dgm:pt>
    <dgm:pt modelId="{F3D77852-1AAA-4469-9CE0-792435FE0AD6}" type="sibTrans" cxnId="{9CA8C322-15A7-480D-9CAC-E85B600FA72C}">
      <dgm:prSet/>
      <dgm:spPr/>
      <dgm:t>
        <a:bodyPr/>
        <a:lstStyle/>
        <a:p>
          <a:endParaRPr lang="en-US"/>
        </a:p>
      </dgm:t>
    </dgm:pt>
    <dgm:pt modelId="{24E0C504-486B-4B32-9E29-44115E930AC4}">
      <dgm:prSet phldrT="[Text]" phldr="0" custT="1"/>
      <dgm:spPr/>
      <dgm:t>
        <a:bodyPr/>
        <a:lstStyle/>
        <a:p>
          <a:r>
            <a:rPr lang="en-US" sz="1400" b="1" i="1" kern="1200" dirty="0">
              <a:solidFill>
                <a:srgbClr val="FFFF00"/>
              </a:solidFill>
              <a:latin typeface="Calibri"/>
              <a:ea typeface="+mn-ea"/>
              <a:cs typeface="+mn-cs"/>
            </a:rPr>
            <a:t>Balances Humility, Grace, and Decisiveness</a:t>
          </a:r>
        </a:p>
      </dgm:t>
    </dgm:pt>
    <dgm:pt modelId="{2A1E5B6F-88D3-499E-A832-5819A028BD4F}" type="parTrans" cxnId="{D30C0C94-F491-44E5-AA60-719D22F3351D}">
      <dgm:prSet/>
      <dgm:spPr/>
      <dgm:t>
        <a:bodyPr/>
        <a:lstStyle/>
        <a:p>
          <a:endParaRPr lang="en-US"/>
        </a:p>
      </dgm:t>
    </dgm:pt>
    <dgm:pt modelId="{16BD0A5A-41DC-4079-A782-B7B9492DB741}" type="sibTrans" cxnId="{D30C0C94-F491-44E5-AA60-719D22F3351D}">
      <dgm:prSet/>
      <dgm:spPr/>
      <dgm:t>
        <a:bodyPr/>
        <a:lstStyle/>
        <a:p>
          <a:endParaRPr lang="en-US"/>
        </a:p>
      </dgm:t>
    </dgm:pt>
    <dgm:pt modelId="{33AAC781-9386-40C0-A9B9-C9490C302BFD}" type="pres">
      <dgm:prSet presAssocID="{A178B3FF-245C-4504-9682-8DAA5EB33EB6}" presName="outerComposite" presStyleCnt="0">
        <dgm:presLayoutVars>
          <dgm:chMax val="2"/>
          <dgm:animLvl val="lvl"/>
          <dgm:resizeHandles val="exact"/>
        </dgm:presLayoutVars>
      </dgm:prSet>
      <dgm:spPr/>
    </dgm:pt>
    <dgm:pt modelId="{617EE9D2-D49B-4144-9033-39BB701D7253}" type="pres">
      <dgm:prSet presAssocID="{A178B3FF-245C-4504-9682-8DAA5EB33EB6}" presName="dummyMaxCanvas" presStyleCnt="0"/>
      <dgm:spPr/>
    </dgm:pt>
    <dgm:pt modelId="{0831FD66-038B-457B-A83C-259D5B73F131}" type="pres">
      <dgm:prSet presAssocID="{A178B3FF-245C-4504-9682-8DAA5EB33EB6}" presName="parentComposite" presStyleCnt="0"/>
      <dgm:spPr/>
    </dgm:pt>
    <dgm:pt modelId="{7BFBBB1F-3732-41AB-A09D-D94242AE7E1F}" type="pres">
      <dgm:prSet presAssocID="{A178B3FF-245C-4504-9682-8DAA5EB33EB6}" presName="parent1" presStyleLbl="alignAccFollowNode1" presStyleIdx="0" presStyleCnt="4" custScaleX="106294" custScaleY="113411">
        <dgm:presLayoutVars>
          <dgm:chMax val="4"/>
        </dgm:presLayoutVars>
      </dgm:prSet>
      <dgm:spPr/>
    </dgm:pt>
    <dgm:pt modelId="{6A258308-39AA-45C7-9E41-1E21FABEC23A}" type="pres">
      <dgm:prSet presAssocID="{A178B3FF-245C-4504-9682-8DAA5EB33EB6}" presName="parent2" presStyleLbl="alignAccFollowNode1" presStyleIdx="1" presStyleCnt="4" custScaleX="106298" custScaleY="118613">
        <dgm:presLayoutVars>
          <dgm:chMax val="4"/>
        </dgm:presLayoutVars>
      </dgm:prSet>
      <dgm:spPr/>
    </dgm:pt>
    <dgm:pt modelId="{336E307E-16C8-4D47-B9E3-82518B487AC0}" type="pres">
      <dgm:prSet presAssocID="{A178B3FF-245C-4504-9682-8DAA5EB33EB6}" presName="childrenComposite" presStyleCnt="0"/>
      <dgm:spPr/>
    </dgm:pt>
    <dgm:pt modelId="{0B91FD81-AF43-4304-B045-9026F81FC028}" type="pres">
      <dgm:prSet presAssocID="{A178B3FF-245C-4504-9682-8DAA5EB33EB6}" presName="dummyMaxCanvas_ChildArea" presStyleCnt="0"/>
      <dgm:spPr/>
    </dgm:pt>
    <dgm:pt modelId="{F5201D77-774E-4F46-9DDC-66205044722E}" type="pres">
      <dgm:prSet presAssocID="{A178B3FF-245C-4504-9682-8DAA5EB33EB6}" presName="fulcrum" presStyleLbl="alignAccFollowNode1" presStyleIdx="2" presStyleCnt="4" custLinFactNeighborX="0" custLinFactNeighborY="5357"/>
      <dgm:spPr>
        <a:gradFill rotWithShape="0">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gradFill>
      </dgm:spPr>
    </dgm:pt>
    <dgm:pt modelId="{F1416C57-9B5A-4EBC-8F78-05C62A832B67}" type="pres">
      <dgm:prSet presAssocID="{A178B3FF-245C-4504-9682-8DAA5EB33EB6}" presName="balance_34" presStyleLbl="alignAccFollowNode1" presStyleIdx="3" presStyleCnt="4">
        <dgm:presLayoutVars>
          <dgm:bulletEnabled val="1"/>
        </dgm:presLayoutVars>
      </dgm:prSet>
      <dgm:spPr>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dgm:spPr>
    </dgm:pt>
    <dgm:pt modelId="{D817AB02-0F8F-4783-BFD0-89F0C0428A0D}" type="pres">
      <dgm:prSet presAssocID="{A178B3FF-245C-4504-9682-8DAA5EB33EB6}" presName="right_34_1" presStyleLbl="node1" presStyleIdx="0" presStyleCnt="7">
        <dgm:presLayoutVars>
          <dgm:bulletEnabled val="1"/>
        </dgm:presLayoutVars>
      </dgm:prSet>
      <dgm:spPr/>
    </dgm:pt>
    <dgm:pt modelId="{A0BC4DD4-9470-47A4-8BF5-696ADFA48EBF}" type="pres">
      <dgm:prSet presAssocID="{A178B3FF-245C-4504-9682-8DAA5EB33EB6}" presName="right_34_2" presStyleLbl="node1" presStyleIdx="1" presStyleCnt="7">
        <dgm:presLayoutVars>
          <dgm:bulletEnabled val="1"/>
        </dgm:presLayoutVars>
      </dgm:prSet>
      <dgm:spPr/>
    </dgm:pt>
    <dgm:pt modelId="{E8BE88D6-B33E-4C68-89F2-79F4C6B1FDD2}" type="pres">
      <dgm:prSet presAssocID="{A178B3FF-245C-4504-9682-8DAA5EB33EB6}" presName="right_34_3" presStyleLbl="node1" presStyleIdx="2" presStyleCnt="7" custAng="21360000" custLinFactNeighborX="1378" custLinFactNeighborY="-10955">
        <dgm:presLayoutVars>
          <dgm:bulletEnabled val="1"/>
        </dgm:presLayoutVars>
      </dgm:prSet>
      <dgm:spPr/>
    </dgm:pt>
    <dgm:pt modelId="{22C71F28-AFF2-4475-A274-8D9645CE4A9B}" type="pres">
      <dgm:prSet presAssocID="{A178B3FF-245C-4504-9682-8DAA5EB33EB6}" presName="right_34_4" presStyleLbl="node1" presStyleIdx="3" presStyleCnt="7" custAng="21111819" custLinFactNeighborX="-1418" custLinFactNeighborY="-17299">
        <dgm:presLayoutVars>
          <dgm:bulletEnabled val="1"/>
        </dgm:presLayoutVars>
      </dgm:prSet>
      <dgm:spPr/>
    </dgm:pt>
    <dgm:pt modelId="{11DDE375-51D5-4345-96F7-8A1D63EFE9BC}" type="pres">
      <dgm:prSet presAssocID="{A178B3FF-245C-4504-9682-8DAA5EB33EB6}" presName="left_34_1" presStyleLbl="node1" presStyleIdx="4" presStyleCnt="7" custLinFactNeighborX="-973" custLinFactNeighborY="-3438">
        <dgm:presLayoutVars>
          <dgm:bulletEnabled val="1"/>
        </dgm:presLayoutVars>
      </dgm:prSet>
      <dgm:spPr/>
    </dgm:pt>
    <dgm:pt modelId="{EDC07831-9A9E-4FA0-B167-2A4AE9A7B690}" type="pres">
      <dgm:prSet presAssocID="{A178B3FF-245C-4504-9682-8DAA5EB33EB6}" presName="left_34_2" presStyleLbl="node1" presStyleIdx="5" presStyleCnt="7" custAng="140320" custLinFactNeighborX="-169" custLinFactNeighborY="-4538">
        <dgm:presLayoutVars>
          <dgm:bulletEnabled val="1"/>
        </dgm:presLayoutVars>
      </dgm:prSet>
      <dgm:spPr/>
    </dgm:pt>
    <dgm:pt modelId="{99D05FB8-47A7-4265-80CE-6727EB0463C7}" type="pres">
      <dgm:prSet presAssocID="{A178B3FF-245C-4504-9682-8DAA5EB33EB6}" presName="left_34_3" presStyleLbl="node1" presStyleIdx="6" presStyleCnt="7" custAng="21200325" custLinFactNeighborX="1255" custLinFactNeighborY="-17343">
        <dgm:presLayoutVars>
          <dgm:bulletEnabled val="1"/>
        </dgm:presLayoutVars>
      </dgm:prSet>
      <dgm:spPr/>
    </dgm:pt>
  </dgm:ptLst>
  <dgm:cxnLst>
    <dgm:cxn modelId="{51E44D02-C6B8-448A-A77E-4C0D4BC6F612}" type="presOf" srcId="{3D715FC7-AF08-4F6F-A946-69FB28CEFD56}" destId="{EDC07831-9A9E-4FA0-B167-2A4AE9A7B690}" srcOrd="0" destOrd="0" presId="urn:microsoft.com/office/officeart/2005/8/layout/balance1"/>
    <dgm:cxn modelId="{99485E09-5339-463E-8BC6-79354EF48E27}" srcId="{3023615F-ABBE-4D2F-822B-7B3AD5C041D8}" destId="{7CCD6277-7373-4E31-88D1-B17F2AE1D88C}" srcOrd="1" destOrd="0" parTransId="{F598A2DA-037D-4CCC-9F3C-02DA3E788578}" sibTransId="{B131E573-34D8-4684-845D-3475245CE5C3}"/>
    <dgm:cxn modelId="{9CA8C322-15A7-480D-9CAC-E85B600FA72C}" srcId="{14861954-BC2D-4131-85C8-CFB441CD7FDC}" destId="{2C407E2F-2413-4682-AD7C-D125D9141B98}" srcOrd="2" destOrd="0" parTransId="{B606368D-1AC5-4ED0-AD9F-982B19F8B0D7}" sibTransId="{F3D77852-1AAA-4469-9CE0-792435FE0AD6}"/>
    <dgm:cxn modelId="{9BFC9932-2599-4F6F-A83A-4C7F6230D67C}" srcId="{3023615F-ABBE-4D2F-822B-7B3AD5C041D8}" destId="{028BD51C-EE4E-4FCE-9E7D-0B86DBDD578F}" srcOrd="0" destOrd="0" parTransId="{D1CA4244-A1D2-41E2-8BF9-E19D01F5CC1F}" sibTransId="{AAE17FD1-F6A6-46CD-B39E-48C2D23F4C4C}"/>
    <dgm:cxn modelId="{6CBACE32-AFD3-4D74-9B27-49277DBE7F94}" srcId="{14861954-BC2D-4131-85C8-CFB441CD7FDC}" destId="{3D715FC7-AF08-4F6F-A946-69FB28CEFD56}" srcOrd="1" destOrd="0" parTransId="{F4DC9698-3A8F-4349-91E4-B486B59C5F60}" sibTransId="{90F7DE9F-34EC-4D66-8F5B-5A1D3793F922}"/>
    <dgm:cxn modelId="{0331D133-8F09-41C4-A088-77A685163FCA}" type="presOf" srcId="{C7682396-8D17-4E22-AE3C-CF77F0B67F18}" destId="{11DDE375-51D5-4345-96F7-8A1D63EFE9BC}" srcOrd="0" destOrd="0" presId="urn:microsoft.com/office/officeart/2005/8/layout/balance1"/>
    <dgm:cxn modelId="{B6D55336-AE20-4FCE-BA4F-6D04E1B16FFB}" srcId="{A178B3FF-245C-4504-9682-8DAA5EB33EB6}" destId="{14861954-BC2D-4131-85C8-CFB441CD7FDC}" srcOrd="0" destOrd="0" parTransId="{2B41BEDA-21F7-4FC5-9E9E-D2165DA562C9}" sibTransId="{86790EB0-9D9D-4868-82D3-83D052C190DE}"/>
    <dgm:cxn modelId="{48101B43-1B15-45B8-8DAF-3A3096CEEBF7}" type="presOf" srcId="{2C407E2F-2413-4682-AD7C-D125D9141B98}" destId="{99D05FB8-47A7-4265-80CE-6727EB0463C7}" srcOrd="0" destOrd="0" presId="urn:microsoft.com/office/officeart/2005/8/layout/balance1"/>
    <dgm:cxn modelId="{CA4A4843-D02B-4698-B173-0F37DE4B34CB}" type="presOf" srcId="{24E0C504-486B-4B32-9E29-44115E930AC4}" destId="{22C71F28-AFF2-4475-A274-8D9645CE4A9B}" srcOrd="0" destOrd="0" presId="urn:microsoft.com/office/officeart/2005/8/layout/balance1"/>
    <dgm:cxn modelId="{7D022C4F-39DE-4CB4-8EEF-1B732729219C}" type="presOf" srcId="{14861954-BC2D-4131-85C8-CFB441CD7FDC}" destId="{7BFBBB1F-3732-41AB-A09D-D94242AE7E1F}" srcOrd="0" destOrd="0" presId="urn:microsoft.com/office/officeart/2005/8/layout/balance1"/>
    <dgm:cxn modelId="{C8358E57-3A54-4E6F-8384-ABF53C651FAF}" type="presOf" srcId="{3023615F-ABBE-4D2F-822B-7B3AD5C041D8}" destId="{6A258308-39AA-45C7-9E41-1E21FABEC23A}" srcOrd="0" destOrd="0" presId="urn:microsoft.com/office/officeart/2005/8/layout/balance1"/>
    <dgm:cxn modelId="{1A4ACC82-FB4C-42BD-88BF-72378A6AC3F9}" srcId="{A178B3FF-245C-4504-9682-8DAA5EB33EB6}" destId="{3023615F-ABBE-4D2F-822B-7B3AD5C041D8}" srcOrd="1" destOrd="0" parTransId="{DF2509E1-1DBC-43B0-A5BF-E29C0F1CF823}" sibTransId="{62C8667E-16F6-431F-882D-B6BA62F990B9}"/>
    <dgm:cxn modelId="{DB3A178C-9B4D-4F4A-AFCD-71EB795673AD}" type="presOf" srcId="{7CCD6277-7373-4E31-88D1-B17F2AE1D88C}" destId="{A0BC4DD4-9470-47A4-8BF5-696ADFA48EBF}" srcOrd="0" destOrd="0" presId="urn:microsoft.com/office/officeart/2005/8/layout/balance1"/>
    <dgm:cxn modelId="{D30C0C94-F491-44E5-AA60-719D22F3351D}" srcId="{3023615F-ABBE-4D2F-822B-7B3AD5C041D8}" destId="{24E0C504-486B-4B32-9E29-44115E930AC4}" srcOrd="3" destOrd="0" parTransId="{2A1E5B6F-88D3-499E-A832-5819A028BD4F}" sibTransId="{16BD0A5A-41DC-4079-A782-B7B9492DB741}"/>
    <dgm:cxn modelId="{827239B6-ED62-42CB-8DE0-9416A7BF2459}" type="presOf" srcId="{696FEFAC-EFA4-483D-A45C-3AD5A66FDF06}" destId="{E8BE88D6-B33E-4C68-89F2-79F4C6B1FDD2}" srcOrd="0" destOrd="0" presId="urn:microsoft.com/office/officeart/2005/8/layout/balance1"/>
    <dgm:cxn modelId="{BB0B01BC-B859-437F-AE20-368E8E5B80E2}" type="presOf" srcId="{A178B3FF-245C-4504-9682-8DAA5EB33EB6}" destId="{33AAC781-9386-40C0-A9B9-C9490C302BFD}" srcOrd="0" destOrd="0" presId="urn:microsoft.com/office/officeart/2005/8/layout/balance1"/>
    <dgm:cxn modelId="{ADD7C5E4-87D6-4048-A758-4F077CD92593}" type="presOf" srcId="{028BD51C-EE4E-4FCE-9E7D-0B86DBDD578F}" destId="{D817AB02-0F8F-4783-BFD0-89F0C0428A0D}" srcOrd="0" destOrd="0" presId="urn:microsoft.com/office/officeart/2005/8/layout/balance1"/>
    <dgm:cxn modelId="{971428E8-9733-4970-A5EC-8EB296450D22}" srcId="{3023615F-ABBE-4D2F-822B-7B3AD5C041D8}" destId="{696FEFAC-EFA4-483D-A45C-3AD5A66FDF06}" srcOrd="2" destOrd="0" parTransId="{056DAAF5-C4B6-4535-9F70-048E1A67EC6B}" sibTransId="{E651DFB7-6363-4CF7-8A50-9C4BF2C5DBA5}"/>
    <dgm:cxn modelId="{545651FD-D816-4394-BBD0-9D85A25ECCD4}" srcId="{14861954-BC2D-4131-85C8-CFB441CD7FDC}" destId="{C7682396-8D17-4E22-AE3C-CF77F0B67F18}" srcOrd="0" destOrd="0" parTransId="{A2B6BF99-1208-4980-8EF0-1E398EC71F1A}" sibTransId="{4A5C5277-F228-499F-95B8-AAB6748A3714}"/>
    <dgm:cxn modelId="{F67537C9-0B74-48A8-A35F-1AD1B7FF88F2}" type="presParOf" srcId="{33AAC781-9386-40C0-A9B9-C9490C302BFD}" destId="{617EE9D2-D49B-4144-9033-39BB701D7253}" srcOrd="0" destOrd="0" presId="urn:microsoft.com/office/officeart/2005/8/layout/balance1"/>
    <dgm:cxn modelId="{F9693E97-B629-4123-9F7A-96930ED0DC1C}" type="presParOf" srcId="{33AAC781-9386-40C0-A9B9-C9490C302BFD}" destId="{0831FD66-038B-457B-A83C-259D5B73F131}" srcOrd="1" destOrd="0" presId="urn:microsoft.com/office/officeart/2005/8/layout/balance1"/>
    <dgm:cxn modelId="{C72515EE-EA38-44ED-AB5C-11784D2C693B}" type="presParOf" srcId="{0831FD66-038B-457B-A83C-259D5B73F131}" destId="{7BFBBB1F-3732-41AB-A09D-D94242AE7E1F}" srcOrd="0" destOrd="0" presId="urn:microsoft.com/office/officeart/2005/8/layout/balance1"/>
    <dgm:cxn modelId="{23A8FB49-DDAF-4E17-BA73-19C4AA6E2587}" type="presParOf" srcId="{0831FD66-038B-457B-A83C-259D5B73F131}" destId="{6A258308-39AA-45C7-9E41-1E21FABEC23A}" srcOrd="1" destOrd="0" presId="urn:microsoft.com/office/officeart/2005/8/layout/balance1"/>
    <dgm:cxn modelId="{2BABC3B5-1396-4DE3-8939-6CC8ABFB44DD}" type="presParOf" srcId="{33AAC781-9386-40C0-A9B9-C9490C302BFD}" destId="{336E307E-16C8-4D47-B9E3-82518B487AC0}" srcOrd="2" destOrd="0" presId="urn:microsoft.com/office/officeart/2005/8/layout/balance1"/>
    <dgm:cxn modelId="{F682EA18-B1F8-4E99-B2C0-7683A8F1EA95}" type="presParOf" srcId="{336E307E-16C8-4D47-B9E3-82518B487AC0}" destId="{0B91FD81-AF43-4304-B045-9026F81FC028}" srcOrd="0" destOrd="0" presId="urn:microsoft.com/office/officeart/2005/8/layout/balance1"/>
    <dgm:cxn modelId="{AB7E0167-7F84-444C-9B66-733A84DB744A}" type="presParOf" srcId="{336E307E-16C8-4D47-B9E3-82518B487AC0}" destId="{F5201D77-774E-4F46-9DDC-66205044722E}" srcOrd="1" destOrd="0" presId="urn:microsoft.com/office/officeart/2005/8/layout/balance1"/>
    <dgm:cxn modelId="{100ECAEC-B562-4C12-A9A4-2560CEFD5A61}" type="presParOf" srcId="{336E307E-16C8-4D47-B9E3-82518B487AC0}" destId="{F1416C57-9B5A-4EBC-8F78-05C62A832B67}" srcOrd="2" destOrd="0" presId="urn:microsoft.com/office/officeart/2005/8/layout/balance1"/>
    <dgm:cxn modelId="{E7766231-BBD0-49AB-B7D0-15E33A5C8656}" type="presParOf" srcId="{336E307E-16C8-4D47-B9E3-82518B487AC0}" destId="{D817AB02-0F8F-4783-BFD0-89F0C0428A0D}" srcOrd="3" destOrd="0" presId="urn:microsoft.com/office/officeart/2005/8/layout/balance1"/>
    <dgm:cxn modelId="{C49D1D01-2CA9-410D-A77C-403CF4ABB6B2}" type="presParOf" srcId="{336E307E-16C8-4D47-B9E3-82518B487AC0}" destId="{A0BC4DD4-9470-47A4-8BF5-696ADFA48EBF}" srcOrd="4" destOrd="0" presId="urn:microsoft.com/office/officeart/2005/8/layout/balance1"/>
    <dgm:cxn modelId="{DAB1EE98-D5B5-4E01-9DE8-9846CF365823}" type="presParOf" srcId="{336E307E-16C8-4D47-B9E3-82518B487AC0}" destId="{E8BE88D6-B33E-4C68-89F2-79F4C6B1FDD2}" srcOrd="5" destOrd="0" presId="urn:microsoft.com/office/officeart/2005/8/layout/balance1"/>
    <dgm:cxn modelId="{BDA10F6F-A806-4DE8-BDEE-A5F1B5E59B24}" type="presParOf" srcId="{336E307E-16C8-4D47-B9E3-82518B487AC0}" destId="{22C71F28-AFF2-4475-A274-8D9645CE4A9B}" srcOrd="6" destOrd="0" presId="urn:microsoft.com/office/officeart/2005/8/layout/balance1"/>
    <dgm:cxn modelId="{0C37B4AF-0904-4BDF-A1AF-FC14871AE993}" type="presParOf" srcId="{336E307E-16C8-4D47-B9E3-82518B487AC0}" destId="{11DDE375-51D5-4345-96F7-8A1D63EFE9BC}" srcOrd="7" destOrd="0" presId="urn:microsoft.com/office/officeart/2005/8/layout/balance1"/>
    <dgm:cxn modelId="{B60C3EF6-DC52-4DA6-B969-7C3036F922E4}" type="presParOf" srcId="{336E307E-16C8-4D47-B9E3-82518B487AC0}" destId="{EDC07831-9A9E-4FA0-B167-2A4AE9A7B690}" srcOrd="8" destOrd="0" presId="urn:microsoft.com/office/officeart/2005/8/layout/balance1"/>
    <dgm:cxn modelId="{BD8AD5E1-98A1-4103-86CE-FD2F2C69847F}" type="presParOf" srcId="{336E307E-16C8-4D47-B9E3-82518B487AC0}" destId="{99D05FB8-47A7-4265-80CE-6727EB0463C7}" srcOrd="9"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C83F7C-62B7-4227-B03F-56D9EDD3BB14}" type="doc">
      <dgm:prSet loTypeId="urn:microsoft.com/office/officeart/2005/8/layout/vList2" loCatId="list" qsTypeId="urn:microsoft.com/office/officeart/2005/8/quickstyle/3d6" qsCatId="3D" csTypeId="urn:microsoft.com/office/officeart/2005/8/colors/colorful5" csCatId="colorful" phldr="1"/>
      <dgm:spPr/>
      <dgm:t>
        <a:bodyPr/>
        <a:lstStyle/>
        <a:p>
          <a:endParaRPr lang="en-US"/>
        </a:p>
      </dgm:t>
    </dgm:pt>
    <dgm:pt modelId="{89ED05C9-46EC-4FB7-B2E3-086EEE86720C}">
      <dgm:prSet phldrT="[Text]" phldr="0"/>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en-US" b="1" dirty="0">
              <a:solidFill>
                <a:srgbClr val="FFFF00"/>
              </a:solidFill>
            </a:rPr>
            <a:t>Abraham and Lot</a:t>
          </a:r>
        </a:p>
      </dgm:t>
    </dgm:pt>
    <dgm:pt modelId="{AEB21D39-C07A-40EB-8E8A-A6075BE2B5FD}" type="parTrans" cxnId="{4F73E8E1-01AB-4E29-BBC2-7C7FAE090440}">
      <dgm:prSet/>
      <dgm:spPr/>
      <dgm:t>
        <a:bodyPr/>
        <a:lstStyle/>
        <a:p>
          <a:endParaRPr lang="en-US"/>
        </a:p>
      </dgm:t>
    </dgm:pt>
    <dgm:pt modelId="{5963B790-8B18-43D0-BCAB-FF7EE7085D3D}" type="sibTrans" cxnId="{4F73E8E1-01AB-4E29-BBC2-7C7FAE090440}">
      <dgm:prSet/>
      <dgm:spPr/>
      <dgm:t>
        <a:bodyPr/>
        <a:lstStyle/>
        <a:p>
          <a:endParaRPr lang="en-US"/>
        </a:p>
      </dgm:t>
    </dgm:pt>
    <dgm:pt modelId="{B7568F54-1017-4134-9C3A-E4A1BB75D8CF}">
      <dgm:prSet phldrT="[Text]" phldr="0"/>
      <dgm: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r>
            <a:rPr lang="en-US" b="1" dirty="0">
              <a:solidFill>
                <a:srgbClr val="485B71"/>
              </a:solidFill>
            </a:rPr>
            <a:t>Paul and Barnabas</a:t>
          </a:r>
        </a:p>
      </dgm:t>
    </dgm:pt>
    <dgm:pt modelId="{115AF11C-9A2E-49BD-8D8F-27BC7C308E20}" type="parTrans" cxnId="{BA052F70-5481-4307-8E92-6350F48204F6}">
      <dgm:prSet/>
      <dgm:spPr/>
      <dgm:t>
        <a:bodyPr/>
        <a:lstStyle/>
        <a:p>
          <a:endParaRPr lang="en-US"/>
        </a:p>
      </dgm:t>
    </dgm:pt>
    <dgm:pt modelId="{D99C9161-4F62-452C-B830-EFFEC2BC6F78}" type="sibTrans" cxnId="{BA052F70-5481-4307-8E92-6350F48204F6}">
      <dgm:prSet/>
      <dgm:spPr/>
      <dgm:t>
        <a:bodyPr/>
        <a:lstStyle/>
        <a:p>
          <a:endParaRPr lang="en-US"/>
        </a:p>
      </dgm:t>
    </dgm:pt>
    <dgm:pt modelId="{70606FC2-6AB5-486B-A2F7-E6DB006C0F7A}">
      <dgm:prSet phldrT="[Text]" phldr="0"/>
      <dgm:spPr>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dgm:spPr>
      <dgm:t>
        <a:bodyPr/>
        <a:lstStyle/>
        <a:p>
          <a:r>
            <a:rPr lang="en-US" b="1" dirty="0">
              <a:solidFill>
                <a:srgbClr val="002060"/>
              </a:solidFill>
            </a:rPr>
            <a:t>Euodias and Syntyche</a:t>
          </a:r>
        </a:p>
      </dgm:t>
    </dgm:pt>
    <dgm:pt modelId="{506C3819-763F-43B9-87D6-49D20C8D0EA3}" type="parTrans" cxnId="{DA07F45A-F4C2-4716-9FD5-132E838828D3}">
      <dgm:prSet/>
      <dgm:spPr/>
      <dgm:t>
        <a:bodyPr/>
        <a:lstStyle/>
        <a:p>
          <a:endParaRPr lang="en-US"/>
        </a:p>
      </dgm:t>
    </dgm:pt>
    <dgm:pt modelId="{42B2E573-A24E-43DF-A432-4708A3FA1170}" type="sibTrans" cxnId="{DA07F45A-F4C2-4716-9FD5-132E838828D3}">
      <dgm:prSet/>
      <dgm:spPr/>
      <dgm:t>
        <a:bodyPr/>
        <a:lstStyle/>
        <a:p>
          <a:endParaRPr lang="en-US"/>
        </a:p>
      </dgm:t>
    </dgm:pt>
    <dgm:pt modelId="{36E4AE6F-867B-4560-8C37-470F886BCC46}" type="pres">
      <dgm:prSet presAssocID="{AAC83F7C-62B7-4227-B03F-56D9EDD3BB14}" presName="linear" presStyleCnt="0">
        <dgm:presLayoutVars>
          <dgm:animLvl val="lvl"/>
          <dgm:resizeHandles val="exact"/>
        </dgm:presLayoutVars>
      </dgm:prSet>
      <dgm:spPr/>
    </dgm:pt>
    <dgm:pt modelId="{93E3D202-9A20-4872-8E07-0C22F009650D}" type="pres">
      <dgm:prSet presAssocID="{89ED05C9-46EC-4FB7-B2E3-086EEE86720C}" presName="parentText" presStyleLbl="node1" presStyleIdx="0" presStyleCnt="3" custLinFactNeighborX="-1075">
        <dgm:presLayoutVars>
          <dgm:chMax val="0"/>
          <dgm:bulletEnabled val="1"/>
        </dgm:presLayoutVars>
      </dgm:prSet>
      <dgm:spPr/>
    </dgm:pt>
    <dgm:pt modelId="{93E521A5-67E6-4D3C-AC50-4804A10DB7C2}" type="pres">
      <dgm:prSet presAssocID="{5963B790-8B18-43D0-BCAB-FF7EE7085D3D}" presName="spacer" presStyleCnt="0"/>
      <dgm:spPr/>
    </dgm:pt>
    <dgm:pt modelId="{42542794-30E8-40AD-87B0-C4E07A789885}" type="pres">
      <dgm:prSet presAssocID="{B7568F54-1017-4134-9C3A-E4A1BB75D8CF}" presName="parentText" presStyleLbl="node1" presStyleIdx="1" presStyleCnt="3">
        <dgm:presLayoutVars>
          <dgm:chMax val="0"/>
          <dgm:bulletEnabled val="1"/>
        </dgm:presLayoutVars>
      </dgm:prSet>
      <dgm:spPr/>
    </dgm:pt>
    <dgm:pt modelId="{16CADBA7-2C46-4709-9AD4-8824CAC20782}" type="pres">
      <dgm:prSet presAssocID="{D99C9161-4F62-452C-B830-EFFEC2BC6F78}" presName="spacer" presStyleCnt="0"/>
      <dgm:spPr/>
    </dgm:pt>
    <dgm:pt modelId="{66AD6EEA-6BCF-4DDC-89AE-A155F5988473}" type="pres">
      <dgm:prSet presAssocID="{70606FC2-6AB5-486B-A2F7-E6DB006C0F7A}" presName="parentText" presStyleLbl="node1" presStyleIdx="2" presStyleCnt="3">
        <dgm:presLayoutVars>
          <dgm:chMax val="0"/>
          <dgm:bulletEnabled val="1"/>
        </dgm:presLayoutVars>
      </dgm:prSet>
      <dgm:spPr/>
    </dgm:pt>
  </dgm:ptLst>
  <dgm:cxnLst>
    <dgm:cxn modelId="{6E4C6F0F-34CD-47DB-B332-1F4262AC26F0}" type="presOf" srcId="{89ED05C9-46EC-4FB7-B2E3-086EEE86720C}" destId="{93E3D202-9A20-4872-8E07-0C22F009650D}" srcOrd="0" destOrd="0" presId="urn:microsoft.com/office/officeart/2005/8/layout/vList2"/>
    <dgm:cxn modelId="{7A6B0D4C-07BA-4E4B-8F5A-A85EFF66940C}" type="presOf" srcId="{AAC83F7C-62B7-4227-B03F-56D9EDD3BB14}" destId="{36E4AE6F-867B-4560-8C37-470F886BCC46}" srcOrd="0" destOrd="0" presId="urn:microsoft.com/office/officeart/2005/8/layout/vList2"/>
    <dgm:cxn modelId="{BA052F70-5481-4307-8E92-6350F48204F6}" srcId="{AAC83F7C-62B7-4227-B03F-56D9EDD3BB14}" destId="{B7568F54-1017-4134-9C3A-E4A1BB75D8CF}" srcOrd="1" destOrd="0" parTransId="{115AF11C-9A2E-49BD-8D8F-27BC7C308E20}" sibTransId="{D99C9161-4F62-452C-B830-EFFEC2BC6F78}"/>
    <dgm:cxn modelId="{A4220577-33F7-4C47-96BC-E36E947FA9D1}" type="presOf" srcId="{70606FC2-6AB5-486B-A2F7-E6DB006C0F7A}" destId="{66AD6EEA-6BCF-4DDC-89AE-A155F5988473}" srcOrd="0" destOrd="0" presId="urn:microsoft.com/office/officeart/2005/8/layout/vList2"/>
    <dgm:cxn modelId="{DA07F45A-F4C2-4716-9FD5-132E838828D3}" srcId="{AAC83F7C-62B7-4227-B03F-56D9EDD3BB14}" destId="{70606FC2-6AB5-486B-A2F7-E6DB006C0F7A}" srcOrd="2" destOrd="0" parTransId="{506C3819-763F-43B9-87D6-49D20C8D0EA3}" sibTransId="{42B2E573-A24E-43DF-A432-4708A3FA1170}"/>
    <dgm:cxn modelId="{1D893A8F-52A5-4C16-A6A2-789C4F14F433}" type="presOf" srcId="{B7568F54-1017-4134-9C3A-E4A1BB75D8CF}" destId="{42542794-30E8-40AD-87B0-C4E07A789885}" srcOrd="0" destOrd="0" presId="urn:microsoft.com/office/officeart/2005/8/layout/vList2"/>
    <dgm:cxn modelId="{4F73E8E1-01AB-4E29-BBC2-7C7FAE090440}" srcId="{AAC83F7C-62B7-4227-B03F-56D9EDD3BB14}" destId="{89ED05C9-46EC-4FB7-B2E3-086EEE86720C}" srcOrd="0" destOrd="0" parTransId="{AEB21D39-C07A-40EB-8E8A-A6075BE2B5FD}" sibTransId="{5963B790-8B18-43D0-BCAB-FF7EE7085D3D}"/>
    <dgm:cxn modelId="{51D25C98-5478-4EBC-80B0-995CEE79C605}" type="presParOf" srcId="{36E4AE6F-867B-4560-8C37-470F886BCC46}" destId="{93E3D202-9A20-4872-8E07-0C22F009650D}" srcOrd="0" destOrd="0" presId="urn:microsoft.com/office/officeart/2005/8/layout/vList2"/>
    <dgm:cxn modelId="{539FFF21-5CF9-448E-BC7F-F37A394889DE}" type="presParOf" srcId="{36E4AE6F-867B-4560-8C37-470F886BCC46}" destId="{93E521A5-67E6-4D3C-AC50-4804A10DB7C2}" srcOrd="1" destOrd="0" presId="urn:microsoft.com/office/officeart/2005/8/layout/vList2"/>
    <dgm:cxn modelId="{64E51013-068D-4800-AB1D-0F27E142B6CF}" type="presParOf" srcId="{36E4AE6F-867B-4560-8C37-470F886BCC46}" destId="{42542794-30E8-40AD-87B0-C4E07A789885}" srcOrd="2" destOrd="0" presId="urn:microsoft.com/office/officeart/2005/8/layout/vList2"/>
    <dgm:cxn modelId="{AE642D30-DA41-4054-9756-535E7E6041A2}" type="presParOf" srcId="{36E4AE6F-867B-4560-8C37-470F886BCC46}" destId="{16CADBA7-2C46-4709-9AD4-8824CAC20782}" srcOrd="3" destOrd="0" presId="urn:microsoft.com/office/officeart/2005/8/layout/vList2"/>
    <dgm:cxn modelId="{671C98A3-72A0-4FA5-9476-E3B4FB606F6E}" type="presParOf" srcId="{36E4AE6F-867B-4560-8C37-470F886BCC46}" destId="{66AD6EEA-6BCF-4DDC-89AE-A155F598847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BA841-473D-4A50-8123-072A34DBCBDC}">
      <dsp:nvSpPr>
        <dsp:cNvPr id="0" name=""/>
        <dsp:cNvSpPr/>
      </dsp:nvSpPr>
      <dsp:spPr>
        <a:xfrm rot="16200000">
          <a:off x="-1077097" y="1077984"/>
          <a:ext cx="4461228" cy="2305259"/>
        </a:xfrm>
        <a:prstGeom prst="flowChartManualOperation">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0" rIns="177800" bIns="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002060"/>
              </a:solidFill>
              <a:effectLst>
                <a:outerShdw blurRad="38100" dist="38100" dir="2700000" algn="tl" rotWithShape="0">
                  <a:schemeClr val="tx1">
                    <a:alpha val="78000"/>
                  </a:schemeClr>
                </a:outerShdw>
              </a:effectLst>
              <a:latin typeface="+mj-lt"/>
              <a:ea typeface="+mj-ea"/>
              <a:cs typeface="+mj-cs"/>
            </a:rPr>
            <a:t>Unity is Key</a:t>
          </a:r>
        </a:p>
        <a:p>
          <a:pPr marL="228600" lvl="1" indent="-228600" algn="l" defTabSz="889000">
            <a:lnSpc>
              <a:spcPct val="90000"/>
            </a:lnSpc>
            <a:spcBef>
              <a:spcPct val="0"/>
            </a:spcBef>
            <a:spcAft>
              <a:spcPct val="15000"/>
            </a:spcAft>
            <a:buChar char="•"/>
          </a:pPr>
          <a:r>
            <a:rPr lang="en-US" sz="2000" kern="1200" dirty="0"/>
            <a:t>For Success</a:t>
          </a:r>
        </a:p>
        <a:p>
          <a:pPr marL="228600" lvl="1" indent="-228600" algn="l" defTabSz="889000">
            <a:lnSpc>
              <a:spcPct val="90000"/>
            </a:lnSpc>
            <a:spcBef>
              <a:spcPct val="0"/>
            </a:spcBef>
            <a:spcAft>
              <a:spcPct val="15000"/>
            </a:spcAft>
            <a:buChar char="•"/>
          </a:pPr>
          <a:r>
            <a:rPr lang="en-US" sz="2000" kern="1200" dirty="0"/>
            <a:t>For Blessing</a:t>
          </a:r>
        </a:p>
      </dsp:txBody>
      <dsp:txXfrm rot="5400000">
        <a:off x="887" y="892246"/>
        <a:ext cx="2305259" cy="2676736"/>
      </dsp:txXfrm>
    </dsp:sp>
    <dsp:sp modelId="{32634EFC-9830-491E-AEB1-7925A7E91C68}">
      <dsp:nvSpPr>
        <dsp:cNvPr id="0" name=""/>
        <dsp:cNvSpPr/>
      </dsp:nvSpPr>
      <dsp:spPr>
        <a:xfrm rot="16200000">
          <a:off x="1360417" y="1077984"/>
          <a:ext cx="4461228" cy="2305259"/>
        </a:xfrm>
        <a:prstGeom prst="flowChartManualOperation">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2060"/>
              </a:solidFill>
              <a:effectLst>
                <a:outerShdw blurRad="38100" dist="38100" dir="2700000" algn="tl" rotWithShape="0">
                  <a:schemeClr val="tx1">
                    <a:alpha val="78000"/>
                  </a:schemeClr>
                </a:outerShdw>
              </a:effectLst>
              <a:latin typeface="+mj-lt"/>
              <a:ea typeface="+mj-ea"/>
              <a:cs typeface="+mj-cs"/>
            </a:rPr>
            <a:t>Lots of “Other” Centricity</a:t>
          </a:r>
        </a:p>
        <a:p>
          <a:pPr marL="228600" lvl="1" indent="-228600" algn="l" defTabSz="889000">
            <a:lnSpc>
              <a:spcPct val="90000"/>
            </a:lnSpc>
            <a:spcBef>
              <a:spcPct val="0"/>
            </a:spcBef>
            <a:spcAft>
              <a:spcPct val="15000"/>
            </a:spcAft>
            <a:buChar char="•"/>
          </a:pPr>
          <a:r>
            <a:rPr lang="en-US" sz="2000" kern="1200" dirty="0"/>
            <a:t>Get More of What You Want</a:t>
          </a:r>
        </a:p>
        <a:p>
          <a:pPr marL="228600" lvl="1" indent="-228600" algn="l" defTabSz="889000">
            <a:lnSpc>
              <a:spcPct val="90000"/>
            </a:lnSpc>
            <a:spcBef>
              <a:spcPct val="0"/>
            </a:spcBef>
            <a:spcAft>
              <a:spcPct val="15000"/>
            </a:spcAft>
            <a:buChar char="•"/>
          </a:pPr>
          <a:r>
            <a:rPr lang="en-US" sz="2000" kern="1200" dirty="0"/>
            <a:t>The Other Gets More of What They Want</a:t>
          </a:r>
        </a:p>
      </dsp:txBody>
      <dsp:txXfrm rot="5400000">
        <a:off x="2438401" y="892246"/>
        <a:ext cx="2305259" cy="2676736"/>
      </dsp:txXfrm>
    </dsp:sp>
    <dsp:sp modelId="{BB78D14D-B9C0-42AE-BC58-4972966F3DFE}">
      <dsp:nvSpPr>
        <dsp:cNvPr id="0" name=""/>
        <dsp:cNvSpPr/>
      </dsp:nvSpPr>
      <dsp:spPr>
        <a:xfrm rot="16200000">
          <a:off x="3879210" y="1077984"/>
          <a:ext cx="4461228" cy="2305259"/>
        </a:xfrm>
        <a:prstGeom prst="flowChartManualOperation">
          <a:avLst/>
        </a:prstGeom>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2060"/>
              </a:solidFill>
              <a:effectLst>
                <a:outerShdw blurRad="38100" dist="38100" dir="2700000" algn="tl" rotWithShape="0">
                  <a:schemeClr val="tx1">
                    <a:alpha val="78000"/>
                  </a:schemeClr>
                </a:outerShdw>
              </a:effectLst>
              <a:latin typeface="+mj-lt"/>
              <a:ea typeface="+mj-ea"/>
              <a:cs typeface="+mj-cs"/>
            </a:rPr>
            <a:t>Wisdom and Maturity</a:t>
          </a:r>
        </a:p>
        <a:p>
          <a:pPr marL="228600" lvl="1" indent="-228600" algn="l" defTabSz="933450">
            <a:lnSpc>
              <a:spcPct val="90000"/>
            </a:lnSpc>
            <a:spcBef>
              <a:spcPct val="0"/>
            </a:spcBef>
            <a:spcAft>
              <a:spcPct val="15000"/>
            </a:spcAft>
            <a:buChar char="•"/>
          </a:pPr>
          <a:r>
            <a:rPr lang="en-US" sz="2100" kern="1200" dirty="0"/>
            <a:t>Hallmarks of the Christ Informed</a:t>
          </a:r>
        </a:p>
        <a:p>
          <a:pPr marL="228600" lvl="1" indent="-228600" algn="l" defTabSz="933450">
            <a:lnSpc>
              <a:spcPct val="90000"/>
            </a:lnSpc>
            <a:spcBef>
              <a:spcPct val="0"/>
            </a:spcBef>
            <a:spcAft>
              <a:spcPct val="15000"/>
            </a:spcAft>
            <a:buChar char="•"/>
          </a:pPr>
          <a:r>
            <a:rPr lang="en-US" sz="2100" kern="1200" dirty="0"/>
            <a:t>Blessed Are the Peacemakers</a:t>
          </a:r>
        </a:p>
      </dsp:txBody>
      <dsp:txXfrm rot="5400000">
        <a:off x="4957194" y="892246"/>
        <a:ext cx="2305259" cy="26767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FBBB1F-3732-41AB-A09D-D94242AE7E1F}">
      <dsp:nvSpPr>
        <dsp:cNvPr id="0" name=""/>
        <dsp:cNvSpPr/>
      </dsp:nvSpPr>
      <dsp:spPr>
        <a:xfrm>
          <a:off x="1626990" y="-25049"/>
          <a:ext cx="2335385" cy="1384307"/>
        </a:xfrm>
        <a:prstGeom prst="roundRect">
          <a:avLst>
            <a:gd name="adj" fmla="val 10000"/>
          </a:avLst>
        </a:prstGeom>
        <a:solidFill>
          <a:srgbClr val="FF0000">
            <a:alpha val="9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ts val="0"/>
            </a:spcAft>
            <a:buNone/>
          </a:pPr>
          <a:r>
            <a:rPr lang="en-US" sz="2400" b="1" kern="1200" dirty="0">
              <a:effectLst>
                <a:outerShdw blurRad="38100" dist="38100" dir="2700000" algn="tl" rotWithShape="0">
                  <a:schemeClr val="tx1">
                    <a:alpha val="78000"/>
                  </a:schemeClr>
                </a:outerShdw>
              </a:effectLst>
              <a:latin typeface="+mj-lt"/>
              <a:ea typeface="+mj-ea"/>
              <a:cs typeface="+mj-cs"/>
            </a:rPr>
            <a:t>Biblical Conflict Resolution</a:t>
          </a:r>
        </a:p>
        <a:p>
          <a:pPr marL="0" lvl="0" indent="0" algn="ctr" defTabSz="1066800">
            <a:lnSpc>
              <a:spcPct val="100000"/>
            </a:lnSpc>
            <a:spcBef>
              <a:spcPct val="0"/>
            </a:spcBef>
            <a:spcAft>
              <a:spcPts val="0"/>
            </a:spcAft>
            <a:buNone/>
          </a:pPr>
          <a:r>
            <a:rPr lang="en-US" sz="2400" b="1" kern="1200" dirty="0">
              <a:effectLst>
                <a:outerShdw blurRad="38100" dist="38100" dir="2700000" algn="tl" rotWithShape="0">
                  <a:schemeClr val="tx1">
                    <a:alpha val="78000"/>
                  </a:schemeClr>
                </a:outerShdw>
              </a:effectLst>
              <a:latin typeface="+mj-lt"/>
              <a:ea typeface="+mj-ea"/>
              <a:cs typeface="+mj-cs"/>
            </a:rPr>
            <a:t> is NOT:</a:t>
          </a:r>
        </a:p>
      </dsp:txBody>
      <dsp:txXfrm>
        <a:off x="1667535" y="15496"/>
        <a:ext cx="2254295" cy="1303217"/>
      </dsp:txXfrm>
    </dsp:sp>
    <dsp:sp modelId="{6A258308-39AA-45C7-9E41-1E21FABEC23A}">
      <dsp:nvSpPr>
        <dsp:cNvPr id="0" name=""/>
        <dsp:cNvSpPr/>
      </dsp:nvSpPr>
      <dsp:spPr>
        <a:xfrm>
          <a:off x="4800535" y="-56798"/>
          <a:ext cx="2335473" cy="1447803"/>
        </a:xfrm>
        <a:prstGeom prst="roundRect">
          <a:avLst>
            <a:gd name="adj" fmla="val 10000"/>
          </a:avLst>
        </a:prstGeom>
        <a:solidFill>
          <a:srgbClr val="92D050">
            <a:alpha val="9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ts val="0"/>
            </a:spcAft>
            <a:buNone/>
          </a:pPr>
          <a:r>
            <a:rPr lang="en-US" sz="2400" b="1" kern="1200" dirty="0">
              <a:effectLst>
                <a:outerShdw blurRad="38100" dist="38100" dir="2700000" algn="tl" rotWithShape="0">
                  <a:schemeClr val="tx1">
                    <a:alpha val="78000"/>
                  </a:schemeClr>
                </a:outerShdw>
              </a:effectLst>
              <a:latin typeface="+mj-lt"/>
              <a:ea typeface="+mj-ea"/>
              <a:cs typeface="+mj-cs"/>
            </a:rPr>
            <a:t>Biblical Conflict Resolution </a:t>
          </a:r>
        </a:p>
        <a:p>
          <a:pPr marL="0" lvl="0" indent="0" algn="ctr" defTabSz="1066800">
            <a:lnSpc>
              <a:spcPct val="100000"/>
            </a:lnSpc>
            <a:spcBef>
              <a:spcPct val="0"/>
            </a:spcBef>
            <a:spcAft>
              <a:spcPts val="0"/>
            </a:spcAft>
            <a:buNone/>
          </a:pPr>
          <a:r>
            <a:rPr lang="en-US" sz="2400" b="1" kern="1200" dirty="0">
              <a:effectLst>
                <a:outerShdw blurRad="38100" dist="38100" dir="2700000" algn="tl" rotWithShape="0">
                  <a:schemeClr val="tx1">
                    <a:alpha val="78000"/>
                  </a:schemeClr>
                </a:outerShdw>
              </a:effectLst>
              <a:latin typeface="+mj-lt"/>
              <a:ea typeface="+mj-ea"/>
              <a:cs typeface="+mj-cs"/>
            </a:rPr>
            <a:t>Does :</a:t>
          </a:r>
        </a:p>
      </dsp:txBody>
      <dsp:txXfrm>
        <a:off x="4842940" y="-14393"/>
        <a:ext cx="2250663" cy="1362993"/>
      </dsp:txXfrm>
    </dsp:sp>
    <dsp:sp modelId="{F5201D77-774E-4F46-9DDC-66205044722E}">
      <dsp:nvSpPr>
        <dsp:cNvPr id="0" name=""/>
        <dsp:cNvSpPr/>
      </dsp:nvSpPr>
      <dsp:spPr>
        <a:xfrm>
          <a:off x="3923770" y="5244395"/>
          <a:ext cx="915458" cy="915458"/>
        </a:xfrm>
        <a:prstGeom prst="triangle">
          <a:avLst/>
        </a:prstGeom>
        <a:gradFill rotWithShape="0">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gra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sp>
    <dsp:sp modelId="{F1416C57-9B5A-4EBC-8F78-05C62A832B67}">
      <dsp:nvSpPr>
        <dsp:cNvPr id="0" name=""/>
        <dsp:cNvSpPr/>
      </dsp:nvSpPr>
      <dsp:spPr>
        <a:xfrm rot="240000">
          <a:off x="1634286" y="4852111"/>
          <a:ext cx="5494427" cy="384207"/>
        </a:xfrm>
        <a:prstGeom prst="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sp>
    <dsp:sp modelId="{D817AB02-0F8F-4783-BFD0-89F0C0428A0D}">
      <dsp:nvSpPr>
        <dsp:cNvPr id="0" name=""/>
        <dsp:cNvSpPr/>
      </dsp:nvSpPr>
      <dsp:spPr>
        <a:xfrm rot="240000">
          <a:off x="4939124" y="4159946"/>
          <a:ext cx="2180400" cy="75298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rgbClr val="FFFF00"/>
              </a:solidFill>
              <a:latin typeface="Calibri"/>
              <a:ea typeface="+mn-ea"/>
              <a:cs typeface="+mn-cs"/>
            </a:rPr>
            <a:t>Transform Disputes to Given Grace, Bonding, Organizational Efficacy</a:t>
          </a:r>
        </a:p>
      </dsp:txBody>
      <dsp:txXfrm>
        <a:off x="4975882" y="4196704"/>
        <a:ext cx="2106884" cy="679473"/>
      </dsp:txXfrm>
    </dsp:sp>
    <dsp:sp modelId="{A0BC4DD4-9470-47A4-8BF5-696ADFA48EBF}">
      <dsp:nvSpPr>
        <dsp:cNvPr id="0" name=""/>
        <dsp:cNvSpPr/>
      </dsp:nvSpPr>
      <dsp:spPr>
        <a:xfrm rot="240000">
          <a:off x="5000155" y="3354343"/>
          <a:ext cx="2180400" cy="75298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rgbClr val="FFFF00"/>
              </a:solidFill>
              <a:latin typeface="Calibri"/>
              <a:ea typeface="+mn-ea"/>
              <a:cs typeface="+mn-cs"/>
            </a:rPr>
            <a:t>Prevent Lingering Negative Feelings</a:t>
          </a:r>
        </a:p>
      </dsp:txBody>
      <dsp:txXfrm>
        <a:off x="5036913" y="3391101"/>
        <a:ext cx="2106884" cy="679473"/>
      </dsp:txXfrm>
    </dsp:sp>
    <dsp:sp modelId="{E8BE88D6-B33E-4C68-89F2-79F4C6B1FDD2}">
      <dsp:nvSpPr>
        <dsp:cNvPr id="0" name=""/>
        <dsp:cNvSpPr/>
      </dsp:nvSpPr>
      <dsp:spPr>
        <a:xfrm>
          <a:off x="5091882" y="2449788"/>
          <a:ext cx="2180400" cy="75298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rgbClr val="FFFF00"/>
              </a:solidFill>
              <a:latin typeface="Calibri"/>
              <a:ea typeface="+mn-ea"/>
              <a:cs typeface="+mn-cs"/>
            </a:rPr>
            <a:t>Protect Dignity Of All</a:t>
          </a:r>
        </a:p>
      </dsp:txBody>
      <dsp:txXfrm>
        <a:off x="5128640" y="2486546"/>
        <a:ext cx="2106884" cy="679473"/>
      </dsp:txXfrm>
    </dsp:sp>
    <dsp:sp modelId="{22C71F28-AFF2-4475-A274-8D9645CE4A9B}">
      <dsp:nvSpPr>
        <dsp:cNvPr id="0" name=""/>
        <dsp:cNvSpPr/>
      </dsp:nvSpPr>
      <dsp:spPr>
        <a:xfrm rot="21351819">
          <a:off x="5090628" y="1586882"/>
          <a:ext cx="2180400" cy="75298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rgbClr val="FFFF00"/>
              </a:solidFill>
              <a:latin typeface="Calibri"/>
              <a:ea typeface="+mn-ea"/>
              <a:cs typeface="+mn-cs"/>
            </a:rPr>
            <a:t>Balances Humility, Grace, and Decisiveness</a:t>
          </a:r>
        </a:p>
      </dsp:txBody>
      <dsp:txXfrm>
        <a:off x="5127386" y="1623640"/>
        <a:ext cx="2106884" cy="679473"/>
      </dsp:txXfrm>
    </dsp:sp>
    <dsp:sp modelId="{11DDE375-51D5-4345-96F7-8A1D63EFE9BC}">
      <dsp:nvSpPr>
        <dsp:cNvPr id="0" name=""/>
        <dsp:cNvSpPr/>
      </dsp:nvSpPr>
      <dsp:spPr>
        <a:xfrm rot="240000">
          <a:off x="1743860" y="3909182"/>
          <a:ext cx="2180400" cy="75298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rgbClr val="FFFF00"/>
              </a:solidFill>
              <a:latin typeface="Calibri"/>
              <a:ea typeface="+mn-ea"/>
              <a:cs typeface="+mn-cs"/>
            </a:rPr>
            <a:t>Seeking Gamesmanship</a:t>
          </a:r>
        </a:p>
      </dsp:txBody>
      <dsp:txXfrm>
        <a:off x="1780618" y="3945940"/>
        <a:ext cx="2106884" cy="679473"/>
      </dsp:txXfrm>
    </dsp:sp>
    <dsp:sp modelId="{EDC07831-9A9E-4FA0-B167-2A4AE9A7B690}">
      <dsp:nvSpPr>
        <dsp:cNvPr id="0" name=""/>
        <dsp:cNvSpPr/>
      </dsp:nvSpPr>
      <dsp:spPr>
        <a:xfrm rot="380320">
          <a:off x="1822801" y="3093643"/>
          <a:ext cx="2180400" cy="75298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rgbClr val="FFFF00"/>
              </a:solidFill>
              <a:latin typeface="Calibri"/>
              <a:ea typeface="+mn-ea"/>
              <a:cs typeface="+mn-cs"/>
            </a:rPr>
            <a:t>Winning</a:t>
          </a:r>
        </a:p>
      </dsp:txBody>
      <dsp:txXfrm>
        <a:off x="1859559" y="3130401"/>
        <a:ext cx="2106884" cy="679473"/>
      </dsp:txXfrm>
    </dsp:sp>
    <dsp:sp modelId="{99D05FB8-47A7-4265-80CE-6727EB0463C7}">
      <dsp:nvSpPr>
        <dsp:cNvPr id="0" name=""/>
        <dsp:cNvSpPr/>
      </dsp:nvSpPr>
      <dsp:spPr>
        <a:xfrm rot="21440325">
          <a:off x="1915553" y="2172378"/>
          <a:ext cx="2180400" cy="75298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rgbClr val="FFFF00"/>
              </a:solidFill>
            </a:rPr>
            <a:t>Debating/Proving You’re Way is Right</a:t>
          </a:r>
        </a:p>
      </dsp:txBody>
      <dsp:txXfrm>
        <a:off x="1952311" y="2209136"/>
        <a:ext cx="2106884" cy="6794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3D202-9A20-4872-8E07-0C22F009650D}">
      <dsp:nvSpPr>
        <dsp:cNvPr id="0" name=""/>
        <dsp:cNvSpPr/>
      </dsp:nvSpPr>
      <dsp:spPr>
        <a:xfrm>
          <a:off x="0" y="107106"/>
          <a:ext cx="7086600" cy="1367144"/>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b="1" kern="1200" dirty="0">
              <a:solidFill>
                <a:srgbClr val="FFFF00"/>
              </a:solidFill>
            </a:rPr>
            <a:t>Abraham and Lot</a:t>
          </a:r>
        </a:p>
      </dsp:txBody>
      <dsp:txXfrm>
        <a:off x="66738" y="173844"/>
        <a:ext cx="6953124" cy="1233668"/>
      </dsp:txXfrm>
    </dsp:sp>
    <dsp:sp modelId="{42542794-30E8-40AD-87B0-C4E07A789885}">
      <dsp:nvSpPr>
        <dsp:cNvPr id="0" name=""/>
        <dsp:cNvSpPr/>
      </dsp:nvSpPr>
      <dsp:spPr>
        <a:xfrm>
          <a:off x="0" y="1638411"/>
          <a:ext cx="7086600" cy="1367144"/>
        </a:xfrm>
        <a:prstGeom prst="round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b="1" kern="1200" dirty="0">
              <a:solidFill>
                <a:srgbClr val="485B71"/>
              </a:solidFill>
            </a:rPr>
            <a:t>Paul and Barnabas</a:t>
          </a:r>
        </a:p>
      </dsp:txBody>
      <dsp:txXfrm>
        <a:off x="66738" y="1705149"/>
        <a:ext cx="6953124" cy="1233668"/>
      </dsp:txXfrm>
    </dsp:sp>
    <dsp:sp modelId="{66AD6EEA-6BCF-4DDC-89AE-A155F5988473}">
      <dsp:nvSpPr>
        <dsp:cNvPr id="0" name=""/>
        <dsp:cNvSpPr/>
      </dsp:nvSpPr>
      <dsp:spPr>
        <a:xfrm>
          <a:off x="0" y="3169716"/>
          <a:ext cx="7086600" cy="1367144"/>
        </a:xfrm>
        <a:prstGeom prst="round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b="1" kern="1200" dirty="0">
              <a:solidFill>
                <a:srgbClr val="002060"/>
              </a:solidFill>
            </a:rPr>
            <a:t>Euodias and Syntyche</a:t>
          </a:r>
        </a:p>
      </dsp:txBody>
      <dsp:txXfrm>
        <a:off x="66738" y="3236454"/>
        <a:ext cx="6953124" cy="123366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51C620-5B3C-1DD2-37AA-DC505E74C924}"/>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B9E1572A-5879-1784-1F16-3CFA37D3B70A}"/>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94AAEE8-1352-714A-0A32-B6459B5C7245}"/>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B0B46FCF-E32A-4B7C-9920-9D9E33614D06}" type="slidenum">
              <a:rPr lang="en-US" smtClean="0"/>
              <a:t>‹#›</a:t>
            </a:fld>
            <a:endParaRPr lang="en-US"/>
          </a:p>
        </p:txBody>
      </p:sp>
    </p:spTree>
    <p:extLst>
      <p:ext uri="{BB962C8B-B14F-4D97-AF65-F5344CB8AC3E}">
        <p14:creationId xmlns:p14="http://schemas.microsoft.com/office/powerpoint/2010/main" val="17757270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60" r:id="rId8"/>
    <p:sldLayoutId id="2147483652" r:id="rId9"/>
    <p:sldLayoutId id="2147483653" r:id="rId10"/>
    <p:sldLayoutId id="2147483654" r:id="rId11"/>
    <p:sldLayoutId id="2147483655" r:id="rId12"/>
    <p:sldLayoutId id="2147483662" r:id="rId13"/>
  </p:sldLayoutIdLs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publicdomainpictures.net/en/view-image.php?image=35575&amp;picture=red-heart-clip-art" TargetMode="External"/><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rhemawordforyou.blogspot.com/2013/03/" TargetMode="External"/><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www.flickr.com/photos/ogcodes/4485573450/" TargetMode="External"/><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9.png"/><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bibliokompas.blogspot.com/2012/04/blog-post_09.html" TargetMode="External"/><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happytiler.blogspot.com/2014/12/" TargetMode="External"/><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2.xml"/><Relationship Id="rId7" Type="http://schemas.microsoft.com/office/2017/06/relationships/model3d" Target="../media/model3d1.glb"/><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lecturadivina.blogspot.com/2014/08/" TargetMode="External"/><Relationship Id="rId1" Type="http://schemas.openxmlformats.org/officeDocument/2006/relationships/slideLayout" Target="../slideLayouts/slideLayout8.xml"/><Relationship Id="rId4" Type="http://schemas.openxmlformats.org/officeDocument/2006/relationships/hyperlink" Target="http://christianity.stackexchange.com/questions/5412/why-isnt-the-cross-considered-an-ido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4212" y="838200"/>
            <a:ext cx="7416581" cy="243143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Biblical</a:t>
            </a:r>
          </a:p>
          <a:p>
            <a:pPr algn="ctr"/>
            <a:r>
              <a:rPr lang="en-U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Conflict Resolution</a:t>
            </a:r>
          </a:p>
        </p:txBody>
      </p:sp>
      <p:sp>
        <p:nvSpPr>
          <p:cNvPr id="5" name="Subtitle 2">
            <a:extLst>
              <a:ext uri="{FF2B5EF4-FFF2-40B4-BE49-F238E27FC236}">
                <a16:creationId xmlns:a16="http://schemas.microsoft.com/office/drawing/2014/main" id="{2EA83348-576C-2140-3233-764C0FC07C47}"/>
              </a:ext>
            </a:extLst>
          </p:cNvPr>
          <p:cNvSpPr>
            <a:spLocks noGrp="1"/>
          </p:cNvSpPr>
          <p:nvPr>
            <p:ph type="subTitle" idx="4294967295"/>
          </p:nvPr>
        </p:nvSpPr>
        <p:spPr>
          <a:xfrm>
            <a:off x="5942012" y="3714747"/>
            <a:ext cx="5181600" cy="1752600"/>
          </a:xfrm>
        </p:spPr>
        <p:txBody>
          <a:bodyPr/>
          <a:lstStyle/>
          <a:p>
            <a:pPr marL="0" indent="0" algn="ctr">
              <a:buNone/>
            </a:pPr>
            <a:r>
              <a:rPr lang="en-US" b="1" dirty="0">
                <a:solidFill>
                  <a:srgbClr val="3366FF"/>
                </a:solidFill>
                <a:effectLst>
                  <a:outerShdw blurRad="38100" dist="38100" dir="2700000" algn="tl">
                    <a:srgbClr val="000000">
                      <a:alpha val="43137"/>
                    </a:srgbClr>
                  </a:outerShdw>
                </a:effectLst>
              </a:rPr>
              <a:t>What must we know and practice – 50 Years into the Journey?</a:t>
            </a:r>
          </a:p>
        </p:txBody>
      </p:sp>
    </p:spTree>
    <p:extLst>
      <p:ext uri="{BB962C8B-B14F-4D97-AF65-F5344CB8AC3E}">
        <p14:creationId xmlns:p14="http://schemas.microsoft.com/office/powerpoint/2010/main" val="596517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E24A72-E983-F8CC-9E20-1B818D3F7611}"/>
              </a:ext>
            </a:extLst>
          </p:cNvPr>
          <p:cNvSpPr>
            <a:spLocks noGrp="1"/>
          </p:cNvSpPr>
          <p:nvPr>
            <p:ph idx="1"/>
          </p:nvPr>
        </p:nvSpPr>
        <p:spPr/>
        <p:txBody>
          <a:bodyPr>
            <a:normAutofit/>
          </a:bodyPr>
          <a:lstStyle/>
          <a:p>
            <a:pPr marL="0" indent="0" algn="ctr">
              <a:buNone/>
            </a:pPr>
            <a:r>
              <a:rPr lang="en-US" sz="4400" dirty="0"/>
              <a:t>Dealing with Conflict in Kairos</a:t>
            </a:r>
          </a:p>
          <a:p>
            <a:pPr marL="0" indent="0" algn="ctr">
              <a:buNone/>
            </a:pPr>
            <a:r>
              <a:rPr lang="en-US" dirty="0"/>
              <a:t>Prepare and train volunteers</a:t>
            </a:r>
          </a:p>
          <a:p>
            <a:pPr marL="0" indent="0" algn="ctr">
              <a:buNone/>
            </a:pPr>
            <a:r>
              <a:rPr lang="en-US" dirty="0"/>
              <a:t>Prayerfully select volunteers</a:t>
            </a:r>
          </a:p>
          <a:p>
            <a:pPr marL="0" indent="0" algn="ctr">
              <a:buNone/>
            </a:pPr>
            <a:r>
              <a:rPr lang="en-US" dirty="0"/>
              <a:t>Follow Kairos processes  </a:t>
            </a:r>
          </a:p>
          <a:p>
            <a:pPr marL="0" indent="0" algn="ctr">
              <a:buNone/>
            </a:pPr>
            <a:r>
              <a:rPr lang="en-US" dirty="0"/>
              <a:t>Pray before speaking </a:t>
            </a:r>
          </a:p>
          <a:p>
            <a:pPr marL="0" indent="0" algn="ctr">
              <a:buNone/>
            </a:pPr>
            <a:endParaRPr lang="en-US" sz="4400" dirty="0"/>
          </a:p>
          <a:p>
            <a:pPr marL="0" indent="0" algn="ctr">
              <a:buNone/>
            </a:pPr>
            <a:endParaRPr lang="en-US" sz="4400" dirty="0"/>
          </a:p>
        </p:txBody>
      </p:sp>
      <p:pic>
        <p:nvPicPr>
          <p:cNvPr id="4" name="Picture 3" descr="The image depicts a simple, red heart shape.&#10;&#10;AI-generated content may be incorrect.">
            <a:extLst>
              <a:ext uri="{FF2B5EF4-FFF2-40B4-BE49-F238E27FC236}">
                <a16:creationId xmlns:a16="http://schemas.microsoft.com/office/drawing/2014/main" id="{BA0F75BA-DA54-BC81-190C-240F8B77A41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47629" y="3611596"/>
            <a:ext cx="2667000" cy="2895600"/>
          </a:xfrm>
          <a:prstGeom prst="rect">
            <a:avLst/>
          </a:prstGeom>
        </p:spPr>
      </p:pic>
      <p:sp>
        <p:nvSpPr>
          <p:cNvPr id="6" name="TextBox 5">
            <a:extLst>
              <a:ext uri="{FF2B5EF4-FFF2-40B4-BE49-F238E27FC236}">
                <a16:creationId xmlns:a16="http://schemas.microsoft.com/office/drawing/2014/main" id="{426D7B21-4BA8-F894-E616-FFF00ED2D80E}"/>
              </a:ext>
            </a:extLst>
          </p:cNvPr>
          <p:cNvSpPr txBox="1"/>
          <p:nvPr/>
        </p:nvSpPr>
        <p:spPr>
          <a:xfrm rot="10800000" flipV="1">
            <a:off x="8837612" y="4659286"/>
            <a:ext cx="2286000" cy="400110"/>
          </a:xfrm>
          <a:prstGeom prst="rect">
            <a:avLst/>
          </a:prstGeom>
          <a:noFill/>
        </p:spPr>
        <p:txBody>
          <a:bodyPr wrap="square">
            <a:spAutoFit/>
          </a:bodyPr>
          <a:lstStyle/>
          <a:p>
            <a:pPr marL="0" indent="0" algn="ctr">
              <a:buNone/>
            </a:pPr>
            <a:r>
              <a:rPr lang="en-US" sz="2000" b="1" dirty="0"/>
              <a:t>Matthew 18: 15-20</a:t>
            </a:r>
          </a:p>
        </p:txBody>
      </p:sp>
      <p:pic>
        <p:nvPicPr>
          <p:cNvPr id="8" name="Picture 7" descr="The image depicts a simple, red heart shape.&#10;&#10;AI-generated content may be incorrect.">
            <a:extLst>
              <a:ext uri="{FF2B5EF4-FFF2-40B4-BE49-F238E27FC236}">
                <a16:creationId xmlns:a16="http://schemas.microsoft.com/office/drawing/2014/main" id="{231B1DC2-9236-5BBC-C438-95C0305DDF2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36612" y="3030503"/>
            <a:ext cx="2438400" cy="2227293"/>
          </a:xfrm>
          <a:prstGeom prst="rect">
            <a:avLst/>
          </a:prstGeom>
        </p:spPr>
      </p:pic>
      <p:sp>
        <p:nvSpPr>
          <p:cNvPr id="9" name="TextBox 8">
            <a:extLst>
              <a:ext uri="{FF2B5EF4-FFF2-40B4-BE49-F238E27FC236}">
                <a16:creationId xmlns:a16="http://schemas.microsoft.com/office/drawing/2014/main" id="{E01E122D-3872-7016-4226-62B89443B4FA}"/>
              </a:ext>
            </a:extLst>
          </p:cNvPr>
          <p:cNvSpPr txBox="1"/>
          <p:nvPr/>
        </p:nvSpPr>
        <p:spPr>
          <a:xfrm>
            <a:off x="1293812" y="3733801"/>
            <a:ext cx="1828800" cy="523220"/>
          </a:xfrm>
          <a:prstGeom prst="rect">
            <a:avLst/>
          </a:prstGeom>
          <a:noFill/>
        </p:spPr>
        <p:txBody>
          <a:bodyPr wrap="square" rtlCol="0">
            <a:spAutoFit/>
          </a:bodyPr>
          <a:lstStyle/>
          <a:p>
            <a:r>
              <a:rPr lang="en-US" sz="2800" b="1" dirty="0"/>
              <a:t>Titus 2:7-8</a:t>
            </a:r>
          </a:p>
        </p:txBody>
      </p:sp>
    </p:spTree>
    <p:extLst>
      <p:ext uri="{BB962C8B-B14F-4D97-AF65-F5344CB8AC3E}">
        <p14:creationId xmlns:p14="http://schemas.microsoft.com/office/powerpoint/2010/main" val="523073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07C8-13F8-831E-1422-93BE4555234B}"/>
              </a:ext>
            </a:extLst>
          </p:cNvPr>
          <p:cNvSpPr>
            <a:spLocks noGrp="1"/>
          </p:cNvSpPr>
          <p:nvPr>
            <p:ph type="title"/>
          </p:nvPr>
        </p:nvSpPr>
        <p:spPr>
          <a:xfrm>
            <a:off x="609441" y="274638"/>
            <a:ext cx="10969943" cy="2468562"/>
          </a:xfrm>
        </p:spPr>
        <p:txBody>
          <a:bodyPr>
            <a:normAutofit/>
          </a:bodyPr>
          <a:lstStyle/>
          <a:p>
            <a:r>
              <a:rPr lang="en-US" dirty="0"/>
              <a:t>We are called to love, support, serve and encourage .</a:t>
            </a:r>
            <a:br>
              <a:rPr lang="en-US" dirty="0"/>
            </a:br>
            <a:endParaRPr lang="en-US" dirty="0"/>
          </a:p>
        </p:txBody>
      </p:sp>
      <p:pic>
        <p:nvPicPr>
          <p:cNvPr id="6" name="Content Placeholder 5" descr="NOW YOU THE BODY OF CHRIST ARE AND EACH ONE OF YOU IS A PART OF IT&#10;&#10;AI-generated content may be incorrect.">
            <a:extLst>
              <a:ext uri="{FF2B5EF4-FFF2-40B4-BE49-F238E27FC236}">
                <a16:creationId xmlns:a16="http://schemas.microsoft.com/office/drawing/2014/main" id="{AFC4A0C9-5F53-FE49-2B8A-22483A7C2CE4}"/>
              </a:ext>
            </a:extLst>
          </p:cNvPr>
          <p:cNvPicPr>
            <a:picLocks noGrp="1" noChangeAspect="1"/>
          </p:cNvPicPr>
          <p:nvPr>
            <p:ph sz="half" idx="1"/>
          </p:nvPr>
        </p:nvPicPr>
        <p:blipFill>
          <a:blip r:embed="rId2">
            <a:extLst>
              <a:ext uri="{837473B0-CC2E-450A-ABE3-18F120FF3D39}">
                <a1611:picAttrSrcUrl xmlns:a1611="http://schemas.microsoft.com/office/drawing/2016/11/main" r:id="rId3"/>
              </a:ext>
            </a:extLst>
          </a:blip>
          <a:stretch>
            <a:fillRect/>
          </a:stretch>
        </p:blipFill>
        <p:spPr>
          <a:xfrm>
            <a:off x="609600" y="2042328"/>
            <a:ext cx="5383213" cy="3382943"/>
          </a:xfrm>
        </p:spPr>
      </p:pic>
      <p:sp>
        <p:nvSpPr>
          <p:cNvPr id="4" name="Content Placeholder 3">
            <a:extLst>
              <a:ext uri="{FF2B5EF4-FFF2-40B4-BE49-F238E27FC236}">
                <a16:creationId xmlns:a16="http://schemas.microsoft.com/office/drawing/2014/main" id="{0FEFD424-270A-C12B-16AF-4571CE0AA571}"/>
              </a:ext>
            </a:extLst>
          </p:cNvPr>
          <p:cNvSpPr>
            <a:spLocks noGrp="1"/>
          </p:cNvSpPr>
          <p:nvPr>
            <p:ph sz="half" idx="2"/>
          </p:nvPr>
        </p:nvSpPr>
        <p:spPr>
          <a:xfrm>
            <a:off x="6195986" y="2133600"/>
            <a:ext cx="5383398" cy="3733800"/>
          </a:xfrm>
        </p:spPr>
        <p:txBody>
          <a:bodyPr>
            <a:normAutofit/>
          </a:bodyPr>
          <a:lstStyle/>
          <a:p>
            <a:r>
              <a:rPr lang="en-US" b="1" i="1" dirty="0"/>
              <a:t>Ephesians 4:16 (NLT)</a:t>
            </a:r>
            <a:endParaRPr lang="en-US" dirty="0"/>
          </a:p>
          <a:p>
            <a:pPr marL="0" indent="0">
              <a:buNone/>
            </a:pPr>
            <a:r>
              <a:rPr lang="en-US" b="1" i="1" dirty="0"/>
              <a:t>“He makes the whole body fit together perfectly. As each part does its own special work, it helps the other parts grow, so that the whole body is healthy and growing and full of love.”</a:t>
            </a:r>
            <a:endParaRPr lang="en-US" dirty="0"/>
          </a:p>
          <a:p>
            <a:r>
              <a:rPr lang="en-US" dirty="0"/>
              <a:t> </a:t>
            </a:r>
          </a:p>
          <a:p>
            <a:endParaRPr lang="en-US" dirty="0"/>
          </a:p>
        </p:txBody>
      </p:sp>
    </p:spTree>
    <p:extLst>
      <p:ext uri="{BB962C8B-B14F-4D97-AF65-F5344CB8AC3E}">
        <p14:creationId xmlns:p14="http://schemas.microsoft.com/office/powerpoint/2010/main" val="1340350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ABD3C-5252-6C32-7130-353B141DF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2942B-B84F-C86A-8FF1-6E53583474D5}"/>
              </a:ext>
            </a:extLst>
          </p:cNvPr>
          <p:cNvSpPr>
            <a:spLocks noGrp="1"/>
          </p:cNvSpPr>
          <p:nvPr>
            <p:ph type="title"/>
          </p:nvPr>
        </p:nvSpPr>
        <p:spPr/>
        <p:txBody>
          <a:bodyPr/>
          <a:lstStyle/>
          <a:p>
            <a:r>
              <a:rPr lang="en-US" dirty="0"/>
              <a:t>Staying in the Riverbanks</a:t>
            </a:r>
          </a:p>
        </p:txBody>
      </p:sp>
      <p:sp>
        <p:nvSpPr>
          <p:cNvPr id="3" name="Text Placeholder 2">
            <a:extLst>
              <a:ext uri="{FF2B5EF4-FFF2-40B4-BE49-F238E27FC236}">
                <a16:creationId xmlns:a16="http://schemas.microsoft.com/office/drawing/2014/main" id="{5550B57A-3E1C-1C41-4997-4B24DC64A422}"/>
              </a:ext>
            </a:extLst>
          </p:cNvPr>
          <p:cNvSpPr>
            <a:spLocks noGrp="1"/>
          </p:cNvSpPr>
          <p:nvPr>
            <p:ph type="body" idx="1"/>
          </p:nvPr>
        </p:nvSpPr>
        <p:spPr>
          <a:xfrm>
            <a:off x="609440" y="1535113"/>
            <a:ext cx="10437971" cy="639762"/>
          </a:xfrm>
        </p:spPr>
        <p:txBody>
          <a:bodyPr>
            <a:normAutofit/>
          </a:bodyPr>
          <a:lstStyle/>
          <a:p>
            <a:pPr algn="ctr"/>
            <a:r>
              <a:rPr lang="en-US" sz="2800" dirty="0"/>
              <a:t>Safeguards of the Ministry</a:t>
            </a:r>
          </a:p>
        </p:txBody>
      </p:sp>
      <p:pic>
        <p:nvPicPr>
          <p:cNvPr id="8" name="Content Placeholder 7" descr="The image depicts a peaceful, narrow river bordered by lush green trees under a clear blue sky.&#10;&#10;AI-generated content may be incorrect.">
            <a:extLst>
              <a:ext uri="{FF2B5EF4-FFF2-40B4-BE49-F238E27FC236}">
                <a16:creationId xmlns:a16="http://schemas.microsoft.com/office/drawing/2014/main" id="{4386E9F1-B69E-32BB-D31B-186821DC042B}"/>
              </a:ext>
            </a:extLst>
          </p:cNvPr>
          <p:cNvPicPr>
            <a:picLocks noGrp="1" noChangeAspect="1"/>
          </p:cNvPicPr>
          <p:nvPr>
            <p:ph sz="half" idx="2"/>
          </p:nvPr>
        </p:nvPicPr>
        <p:blipFill>
          <a:blip r:embed="rId2">
            <a:extLst>
              <a:ext uri="{837473B0-CC2E-450A-ABE3-18F120FF3D39}">
                <a1611:picAttrSrcUrl xmlns:a1611="http://schemas.microsoft.com/office/drawing/2016/11/main" r:id="rId3"/>
              </a:ext>
            </a:extLst>
          </a:blip>
          <a:stretch>
            <a:fillRect/>
          </a:stretch>
        </p:blipFill>
        <p:spPr>
          <a:xfrm>
            <a:off x="609600" y="2264304"/>
            <a:ext cx="5384800" cy="3589866"/>
          </a:xfrm>
        </p:spPr>
      </p:pic>
      <p:sp>
        <p:nvSpPr>
          <p:cNvPr id="6" name="Content Placeholder 5">
            <a:extLst>
              <a:ext uri="{FF2B5EF4-FFF2-40B4-BE49-F238E27FC236}">
                <a16:creationId xmlns:a16="http://schemas.microsoft.com/office/drawing/2014/main" id="{5740896A-6117-A6AD-1535-77299E02CC62}"/>
              </a:ext>
            </a:extLst>
          </p:cNvPr>
          <p:cNvSpPr>
            <a:spLocks noGrp="1"/>
          </p:cNvSpPr>
          <p:nvPr>
            <p:ph sz="quarter" idx="4"/>
          </p:nvPr>
        </p:nvSpPr>
        <p:spPr/>
        <p:txBody>
          <a:bodyPr/>
          <a:lstStyle/>
          <a:p>
            <a:endParaRPr lang="en-US" dirty="0"/>
          </a:p>
          <a:p>
            <a:pPr marL="0" indent="0">
              <a:buNone/>
            </a:pPr>
            <a:r>
              <a:rPr lang="en-US" dirty="0"/>
              <a:t>Blessed is the one…whose delight is in the law of the Lord…That person is like a tree planted by streams of water, which yields its fruit in seasons and whose leaf does not wither- whatever they do prospers         Psalm 1:1-4</a:t>
            </a:r>
          </a:p>
        </p:txBody>
      </p:sp>
    </p:spTree>
    <p:extLst>
      <p:ext uri="{BB962C8B-B14F-4D97-AF65-F5344CB8AC3E}">
        <p14:creationId xmlns:p14="http://schemas.microsoft.com/office/powerpoint/2010/main" val="1667375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2657D43-09D1-5817-4788-0F8A2057D88D}"/>
              </a:ext>
            </a:extLst>
          </p:cNvPr>
          <p:cNvSpPr txBox="1">
            <a:spLocks/>
          </p:cNvSpPr>
          <p:nvPr/>
        </p:nvSpPr>
        <p:spPr>
          <a:xfrm>
            <a:off x="416798" y="1479564"/>
            <a:ext cx="8151972" cy="1143000"/>
          </a:xfrm>
          <a:prstGeom prst="rect">
            <a:avLst/>
          </a:prstGeom>
        </p:spPr>
        <p:txBody>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200" b="1" dirty="0">
                <a:solidFill>
                  <a:srgbClr val="002060"/>
                </a:solidFill>
                <a:effectLst>
                  <a:outerShdw blurRad="38100" dist="38100" dir="2700000" algn="tl" rotWithShape="0">
                    <a:schemeClr val="tx1">
                      <a:alpha val="78000"/>
                    </a:schemeClr>
                  </a:outerShdw>
                </a:effectLst>
              </a:rPr>
              <a:t>Conflict Resolution Bible Stories</a:t>
            </a:r>
          </a:p>
          <a:p>
            <a:r>
              <a:rPr lang="en-US" sz="3200" b="1" dirty="0">
                <a:solidFill>
                  <a:srgbClr val="002060"/>
                </a:solidFill>
                <a:effectLst>
                  <a:outerShdw blurRad="38100" dist="38100" dir="2700000" algn="tl" rotWithShape="0">
                    <a:schemeClr val="tx1">
                      <a:alpha val="78000"/>
                    </a:schemeClr>
                  </a:outerShdw>
                </a:effectLst>
              </a:rPr>
              <a:t>We Should Understand…</a:t>
            </a:r>
          </a:p>
        </p:txBody>
      </p:sp>
      <p:graphicFrame>
        <p:nvGraphicFramePr>
          <p:cNvPr id="5" name="Diagram 4">
            <a:extLst>
              <a:ext uri="{FF2B5EF4-FFF2-40B4-BE49-F238E27FC236}">
                <a16:creationId xmlns:a16="http://schemas.microsoft.com/office/drawing/2014/main" id="{0076DEE3-E753-AE2E-C5B9-EE0B51172687}"/>
              </a:ext>
            </a:extLst>
          </p:cNvPr>
          <p:cNvGraphicFramePr/>
          <p:nvPr>
            <p:extLst>
              <p:ext uri="{D42A27DB-BD31-4B8C-83A1-F6EECF244321}">
                <p14:modId xmlns:p14="http://schemas.microsoft.com/office/powerpoint/2010/main" val="2179358388"/>
              </p:ext>
            </p:extLst>
          </p:nvPr>
        </p:nvGraphicFramePr>
        <p:xfrm>
          <a:off x="303212" y="2051064"/>
          <a:ext cx="7086600" cy="4643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944691AF-E6C2-5E15-0E58-AAA1792F8F1A}"/>
              </a:ext>
            </a:extLst>
          </p:cNvPr>
          <p:cNvPicPr>
            <a:picLocks noChangeAspect="1"/>
          </p:cNvPicPr>
          <p:nvPr/>
        </p:nvPicPr>
        <p:blipFill>
          <a:blip r:embed="rId7"/>
          <a:stretch>
            <a:fillRect/>
          </a:stretch>
        </p:blipFill>
        <p:spPr>
          <a:xfrm>
            <a:off x="7696041" y="1913453"/>
            <a:ext cx="3726661" cy="19934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09087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067B30-3F25-729D-801F-29BFEA3D5810}"/>
              </a:ext>
            </a:extLst>
          </p:cNvPr>
          <p:cNvPicPr>
            <a:picLocks noChangeAspect="1"/>
          </p:cNvPicPr>
          <p:nvPr/>
        </p:nvPicPr>
        <p:blipFill>
          <a:blip r:embed="rId2"/>
          <a:stretch>
            <a:fillRect/>
          </a:stretch>
        </p:blipFill>
        <p:spPr>
          <a:xfrm>
            <a:off x="531812" y="456150"/>
            <a:ext cx="6553200" cy="1144050"/>
          </a:xfrm>
          <a:prstGeom prst="rect">
            <a:avLst/>
          </a:prstGeom>
        </p:spPr>
      </p:pic>
      <p:sp>
        <p:nvSpPr>
          <p:cNvPr id="4" name="TextBox 3">
            <a:extLst>
              <a:ext uri="{FF2B5EF4-FFF2-40B4-BE49-F238E27FC236}">
                <a16:creationId xmlns:a16="http://schemas.microsoft.com/office/drawing/2014/main" id="{7D1BE7B0-B669-3F16-EF57-A8FF5E4082A4}"/>
              </a:ext>
            </a:extLst>
          </p:cNvPr>
          <p:cNvSpPr txBox="1"/>
          <p:nvPr/>
        </p:nvSpPr>
        <p:spPr>
          <a:xfrm>
            <a:off x="455612" y="2133600"/>
            <a:ext cx="8382000" cy="3539430"/>
          </a:xfrm>
          <a:prstGeom prst="rect">
            <a:avLst/>
          </a:prstGeom>
          <a:noFill/>
        </p:spPr>
        <p:txBody>
          <a:bodyPr wrap="square" rtlCol="0">
            <a:spAutoFit/>
          </a:bodyPr>
          <a:lstStyle/>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What kind of man was Lot?</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Why did Lot choose the city?</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Can choosing wrong choices ever be redeemed by God?</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What was God’s purpose and judgment?</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What do we learn from Abraham and Lot’s disagreement that applies to us in our time and our town (Kairos)?</a:t>
            </a:r>
          </a:p>
        </p:txBody>
      </p:sp>
      <p:pic>
        <p:nvPicPr>
          <p:cNvPr id="6" name="Picture 5">
            <a:extLst>
              <a:ext uri="{FF2B5EF4-FFF2-40B4-BE49-F238E27FC236}">
                <a16:creationId xmlns:a16="http://schemas.microsoft.com/office/drawing/2014/main" id="{788B8FA1-7B55-F22E-E56E-6F9C3CEA600A}"/>
              </a:ext>
            </a:extLst>
          </p:cNvPr>
          <p:cNvPicPr>
            <a:picLocks noChangeAspect="1"/>
          </p:cNvPicPr>
          <p:nvPr/>
        </p:nvPicPr>
        <p:blipFill>
          <a:blip r:embed="rId3"/>
          <a:stretch>
            <a:fillRect/>
          </a:stretch>
        </p:blipFill>
        <p:spPr>
          <a:xfrm>
            <a:off x="7290532" y="753881"/>
            <a:ext cx="3452080" cy="2446519"/>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CD303009-C3A9-94C6-2D32-F6F813668434}"/>
              </a:ext>
            </a:extLst>
          </p:cNvPr>
          <p:cNvPicPr>
            <a:picLocks noChangeAspect="1"/>
          </p:cNvPicPr>
          <p:nvPr/>
        </p:nvPicPr>
        <p:blipFill>
          <a:blip r:embed="rId4"/>
          <a:stretch>
            <a:fillRect/>
          </a:stretch>
        </p:blipFill>
        <p:spPr>
          <a:xfrm>
            <a:off x="9145502" y="3404681"/>
            <a:ext cx="2625034" cy="18030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06419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B9B37-4EF5-B050-AFDC-DB95E4DC704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B760C9F-F7BA-532F-8DF8-866A70D93569}"/>
              </a:ext>
            </a:extLst>
          </p:cNvPr>
          <p:cNvSpPr txBox="1"/>
          <p:nvPr/>
        </p:nvSpPr>
        <p:spPr>
          <a:xfrm>
            <a:off x="4265612" y="2209800"/>
            <a:ext cx="7239000" cy="3231654"/>
          </a:xfrm>
          <a:prstGeom prst="rect">
            <a:avLst/>
          </a:prstGeom>
          <a:noFill/>
        </p:spPr>
        <p:txBody>
          <a:bodyPr wrap="square" rtlCol="0">
            <a:spAutoFit/>
          </a:bodyPr>
          <a:lstStyle/>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Who was John Mark?</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Did the disagreement over John Mark turn out well?</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Was the common cause of spreading the Gospel hurt by Paul’s behavior or entrenchment?</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What do we know about Paul’s relationship with John Mark in subsequent years?</a:t>
            </a:r>
          </a:p>
        </p:txBody>
      </p:sp>
      <p:pic>
        <p:nvPicPr>
          <p:cNvPr id="5" name="Picture 4">
            <a:extLst>
              <a:ext uri="{FF2B5EF4-FFF2-40B4-BE49-F238E27FC236}">
                <a16:creationId xmlns:a16="http://schemas.microsoft.com/office/drawing/2014/main" id="{EF2607C1-9BD0-A84D-1F08-C17A600E2582}"/>
              </a:ext>
            </a:extLst>
          </p:cNvPr>
          <p:cNvPicPr>
            <a:picLocks noChangeAspect="1"/>
          </p:cNvPicPr>
          <p:nvPr/>
        </p:nvPicPr>
        <p:blipFill>
          <a:blip r:embed="rId2"/>
          <a:stretch>
            <a:fillRect/>
          </a:stretch>
        </p:blipFill>
        <p:spPr>
          <a:xfrm>
            <a:off x="4418012" y="609600"/>
            <a:ext cx="6629400" cy="1143000"/>
          </a:xfrm>
          <a:prstGeom prst="rect">
            <a:avLst/>
          </a:prstGeom>
        </p:spPr>
      </p:pic>
      <p:pic>
        <p:nvPicPr>
          <p:cNvPr id="7" name="Picture 6">
            <a:extLst>
              <a:ext uri="{FF2B5EF4-FFF2-40B4-BE49-F238E27FC236}">
                <a16:creationId xmlns:a16="http://schemas.microsoft.com/office/drawing/2014/main" id="{6F036FB4-B420-BE19-D171-2D775DEFD4E6}"/>
              </a:ext>
            </a:extLst>
          </p:cNvPr>
          <p:cNvPicPr>
            <a:picLocks noChangeAspect="1"/>
          </p:cNvPicPr>
          <p:nvPr/>
        </p:nvPicPr>
        <p:blipFill>
          <a:blip r:embed="rId3"/>
          <a:stretch>
            <a:fillRect/>
          </a:stretch>
        </p:blipFill>
        <p:spPr>
          <a:xfrm>
            <a:off x="684213" y="1447800"/>
            <a:ext cx="3100643" cy="37119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66710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66B87-5018-E9D6-8F35-078188A8A0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4E8EA6A-CEE9-4956-3CAF-31054F317C98}"/>
              </a:ext>
            </a:extLst>
          </p:cNvPr>
          <p:cNvSpPr txBox="1"/>
          <p:nvPr/>
        </p:nvSpPr>
        <p:spPr>
          <a:xfrm>
            <a:off x="684212" y="2209800"/>
            <a:ext cx="7239000" cy="3231654"/>
          </a:xfrm>
          <a:prstGeom prst="rect">
            <a:avLst/>
          </a:prstGeom>
          <a:noFill/>
        </p:spPr>
        <p:txBody>
          <a:bodyPr wrap="square" rtlCol="0">
            <a:spAutoFit/>
          </a:bodyPr>
          <a:lstStyle/>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Who were they most likely?</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What can we observe and learn whatever their disagreement was?</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What does Paul emphasize in his instruction?</a:t>
            </a:r>
          </a:p>
          <a:p>
            <a:pPr marL="342900" indent="-342900">
              <a:spcBef>
                <a:spcPts val="2400"/>
              </a:spcBef>
              <a:buFont typeface="Wingdings" panose="05000000000000000000" pitchFamily="2" charset="2"/>
              <a:buChar char="q"/>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What do we take away and fervently apply from the Scripture regarding this incident?</a:t>
            </a:r>
          </a:p>
        </p:txBody>
      </p:sp>
      <p:pic>
        <p:nvPicPr>
          <p:cNvPr id="3" name="Picture 2">
            <a:extLst>
              <a:ext uri="{FF2B5EF4-FFF2-40B4-BE49-F238E27FC236}">
                <a16:creationId xmlns:a16="http://schemas.microsoft.com/office/drawing/2014/main" id="{F3B72844-F784-3E89-3DFB-0199CE69948D}"/>
              </a:ext>
            </a:extLst>
          </p:cNvPr>
          <p:cNvPicPr>
            <a:picLocks noChangeAspect="1"/>
          </p:cNvPicPr>
          <p:nvPr/>
        </p:nvPicPr>
        <p:blipFill>
          <a:blip r:embed="rId2"/>
          <a:stretch>
            <a:fillRect/>
          </a:stretch>
        </p:blipFill>
        <p:spPr>
          <a:xfrm>
            <a:off x="836612" y="685800"/>
            <a:ext cx="5677392" cy="1036410"/>
          </a:xfrm>
          <a:prstGeom prst="rect">
            <a:avLst/>
          </a:prstGeom>
        </p:spPr>
      </p:pic>
      <p:pic>
        <p:nvPicPr>
          <p:cNvPr id="10" name="Picture 9">
            <a:extLst>
              <a:ext uri="{FF2B5EF4-FFF2-40B4-BE49-F238E27FC236}">
                <a16:creationId xmlns:a16="http://schemas.microsoft.com/office/drawing/2014/main" id="{88020FC1-B262-D379-D8D7-2FDFC91D28AA}"/>
              </a:ext>
            </a:extLst>
          </p:cNvPr>
          <p:cNvPicPr>
            <a:picLocks noChangeAspect="1"/>
          </p:cNvPicPr>
          <p:nvPr/>
        </p:nvPicPr>
        <p:blipFill>
          <a:blip r:embed="rId3"/>
          <a:stretch>
            <a:fillRect/>
          </a:stretch>
        </p:blipFill>
        <p:spPr>
          <a:xfrm>
            <a:off x="7671421" y="838200"/>
            <a:ext cx="3833192" cy="34826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069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C3F07-E48C-E528-A2C5-4CC8F39CD070}"/>
              </a:ext>
            </a:extLst>
          </p:cNvPr>
          <p:cNvSpPr>
            <a:spLocks noGrp="1"/>
          </p:cNvSpPr>
          <p:nvPr>
            <p:ph type="ctrTitle"/>
          </p:nvPr>
        </p:nvSpPr>
        <p:spPr>
          <a:xfrm>
            <a:off x="4418012" y="457200"/>
            <a:ext cx="7391400" cy="2689225"/>
          </a:xfrm>
        </p:spPr>
        <p:txBody>
          <a:bodyPr>
            <a:normAutofit/>
          </a:bodyPr>
          <a:lstStyle/>
          <a:p>
            <a:r>
              <a:rPr lang="en-US" dirty="0"/>
              <a:t>Our Mission</a:t>
            </a:r>
            <a:br>
              <a:rPr lang="en-US" dirty="0"/>
            </a:br>
            <a:br>
              <a:rPr lang="en-US" dirty="0"/>
            </a:br>
            <a:r>
              <a:rPr lang="en-US" sz="4000" dirty="0"/>
              <a:t>Kairos Inside, Kairos Outside, Kairos Torch</a:t>
            </a:r>
          </a:p>
        </p:txBody>
      </p:sp>
      <p:sp>
        <p:nvSpPr>
          <p:cNvPr id="3" name="Subtitle 2">
            <a:extLst>
              <a:ext uri="{FF2B5EF4-FFF2-40B4-BE49-F238E27FC236}">
                <a16:creationId xmlns:a16="http://schemas.microsoft.com/office/drawing/2014/main" id="{F36ECF5C-C381-6EE8-CDDF-A473470CD956}"/>
              </a:ext>
            </a:extLst>
          </p:cNvPr>
          <p:cNvSpPr>
            <a:spLocks noGrp="1"/>
          </p:cNvSpPr>
          <p:nvPr>
            <p:ph type="subTitle" idx="1"/>
          </p:nvPr>
        </p:nvSpPr>
        <p:spPr>
          <a:xfrm>
            <a:off x="4799012" y="3048000"/>
            <a:ext cx="6781800" cy="2895600"/>
          </a:xfrm>
        </p:spPr>
        <p:txBody>
          <a:bodyPr>
            <a:normAutofit fontScale="92500"/>
          </a:bodyPr>
          <a:lstStyle/>
          <a:p>
            <a:r>
              <a:rPr lang="en-US" dirty="0"/>
              <a:t>share the transforming love and forgiveness of Jesus Christ to impact the hearts and lives of incarcerated men women, and youth, as well as their families, to become loving and productive citizens of their communities. </a:t>
            </a:r>
          </a:p>
        </p:txBody>
      </p:sp>
      <p:pic>
        <p:nvPicPr>
          <p:cNvPr id="9" name="Picture 8" descr="A vibrant, abstract illustration of green, curly vine leaves forming a decorative border.&#10;&#10;AI-generated content may be incorrect.">
            <a:extLst>
              <a:ext uri="{FF2B5EF4-FFF2-40B4-BE49-F238E27FC236}">
                <a16:creationId xmlns:a16="http://schemas.microsoft.com/office/drawing/2014/main" id="{70A7FD85-F305-340F-C70F-30DB0197A36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418012" y="1112861"/>
            <a:ext cx="6781801" cy="722818"/>
          </a:xfrm>
          <a:prstGeom prst="rect">
            <a:avLst/>
          </a:prstGeom>
        </p:spPr>
      </p:pic>
    </p:spTree>
    <p:extLst>
      <p:ext uri="{BB962C8B-B14F-4D97-AF65-F5344CB8AC3E}">
        <p14:creationId xmlns:p14="http://schemas.microsoft.com/office/powerpoint/2010/main" val="3821765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2D0FB-53C4-EC16-34A1-3E07AEA74DB8}"/>
              </a:ext>
            </a:extLst>
          </p:cNvPr>
          <p:cNvSpPr>
            <a:spLocks noGrp="1"/>
          </p:cNvSpPr>
          <p:nvPr>
            <p:ph type="title"/>
          </p:nvPr>
        </p:nvSpPr>
        <p:spPr/>
        <p:txBody>
          <a:bodyPr>
            <a:normAutofit/>
          </a:bodyPr>
          <a:lstStyle/>
          <a:p>
            <a:r>
              <a:rPr lang="en-US" dirty="0"/>
              <a:t>                                             Following the Mission</a:t>
            </a:r>
          </a:p>
        </p:txBody>
      </p:sp>
      <p:sp>
        <p:nvSpPr>
          <p:cNvPr id="3" name="Content Placeholder 2">
            <a:extLst>
              <a:ext uri="{FF2B5EF4-FFF2-40B4-BE49-F238E27FC236}">
                <a16:creationId xmlns:a16="http://schemas.microsoft.com/office/drawing/2014/main" id="{60CA736C-A529-C3DC-8208-14FF193C3DE1}"/>
              </a:ext>
            </a:extLst>
          </p:cNvPr>
          <p:cNvSpPr>
            <a:spLocks noGrp="1"/>
          </p:cNvSpPr>
          <p:nvPr>
            <p:ph idx="1"/>
          </p:nvPr>
        </p:nvSpPr>
        <p:spPr>
          <a:xfrm>
            <a:off x="609441" y="1143000"/>
            <a:ext cx="10969943" cy="5333999"/>
          </a:xfrm>
        </p:spPr>
        <p:txBody>
          <a:bodyPr>
            <a:normAutofit/>
          </a:bodyPr>
          <a:lstStyle/>
          <a:p>
            <a:endParaRPr lang="en-US" dirty="0"/>
          </a:p>
          <a:p>
            <a:pPr marL="0" indent="0">
              <a:buNone/>
            </a:pPr>
            <a:r>
              <a:rPr lang="en-US" dirty="0"/>
              <a:t>                                                       Cultivating a culture of                       						peace as we resolve conflicts</a:t>
            </a:r>
          </a:p>
          <a:p>
            <a:pPr marL="0" indent="0">
              <a:buNone/>
            </a:pPr>
            <a:endParaRPr lang="en-US" dirty="0"/>
          </a:p>
          <a:p>
            <a:pPr marL="3200400" lvl="7" indent="0">
              <a:buNone/>
            </a:pPr>
            <a:r>
              <a:rPr lang="en-US" sz="3200" dirty="0"/>
              <a:t>                     Blessed are the peacemakers…</a:t>
            </a:r>
            <a:endParaRPr lang="en-US" dirty="0"/>
          </a:p>
          <a:p>
            <a:pPr marL="0" indent="0">
              <a:buNone/>
            </a:pPr>
            <a:r>
              <a:rPr lang="en-US" sz="2800" dirty="0"/>
              <a:t>          							Matthew 5:9</a:t>
            </a:r>
          </a:p>
          <a:p>
            <a:endParaRPr lang="en-US" sz="2800" dirty="0"/>
          </a:p>
          <a:p>
            <a:r>
              <a:rPr lang="en-US" sz="2800" dirty="0"/>
              <a:t>Peacemakers who sow in peace raise a harvest of righteousness -    James 3:18</a:t>
            </a:r>
          </a:p>
        </p:txBody>
      </p:sp>
      <p:pic>
        <p:nvPicPr>
          <p:cNvPr id="5" name="Picture 4" descr="The provided text seems to be a fragmented and disjointed piece of text rather than a coherent sentence or image description. If you need help with a different image or have a complete sentence or question, please provide additional information or clarify your request.&#10;&#10;AI-generated content may be incorrect.">
            <a:extLst>
              <a:ext uri="{FF2B5EF4-FFF2-40B4-BE49-F238E27FC236}">
                <a16:creationId xmlns:a16="http://schemas.microsoft.com/office/drawing/2014/main" id="{07E6D602-D455-E2E8-6EA5-DE3201B01EC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03212" y="381001"/>
            <a:ext cx="5276850" cy="3886200"/>
          </a:xfrm>
          <a:prstGeom prst="rect">
            <a:avLst/>
          </a:prstGeom>
        </p:spPr>
      </p:pic>
    </p:spTree>
    <p:extLst>
      <p:ext uri="{BB962C8B-B14F-4D97-AF65-F5344CB8AC3E}">
        <p14:creationId xmlns:p14="http://schemas.microsoft.com/office/powerpoint/2010/main" val="2509519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F1070-D384-85B8-1D87-B6C78BA51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30256C-BBB8-8EED-1C96-3E592556BF39}"/>
              </a:ext>
            </a:extLst>
          </p:cNvPr>
          <p:cNvSpPr txBox="1">
            <a:spLocks/>
          </p:cNvSpPr>
          <p:nvPr/>
        </p:nvSpPr>
        <p:spPr>
          <a:xfrm>
            <a:off x="4189412" y="1524000"/>
            <a:ext cx="7008972" cy="1143000"/>
          </a:xfrm>
          <a:prstGeom prst="rect">
            <a:avLst/>
          </a:prstGeom>
        </p:spPr>
        <p:txBody>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200" b="1" dirty="0">
                <a:solidFill>
                  <a:srgbClr val="002060"/>
                </a:solidFill>
                <a:effectLst>
                  <a:outerShdw blurRad="38100" dist="38100" dir="2700000" algn="tl" rotWithShape="0">
                    <a:schemeClr val="tx1">
                      <a:alpha val="78000"/>
                    </a:schemeClr>
                  </a:outerShdw>
                </a:effectLst>
              </a:rPr>
              <a:t>Research Based Conflict Resolution</a:t>
            </a:r>
          </a:p>
          <a:p>
            <a:r>
              <a:rPr lang="en-US" sz="3200" b="1" dirty="0">
                <a:solidFill>
                  <a:srgbClr val="002060"/>
                </a:solidFill>
                <a:effectLst>
                  <a:outerShdw blurRad="38100" dist="38100" dir="2700000" algn="tl" rotWithShape="0">
                    <a:schemeClr val="tx1">
                      <a:alpha val="78000"/>
                    </a:schemeClr>
                  </a:outerShdw>
                </a:effectLst>
              </a:rPr>
              <a:t>In Relationships</a:t>
            </a:r>
          </a:p>
        </p:txBody>
      </p:sp>
      <p:sp>
        <p:nvSpPr>
          <p:cNvPr id="12" name="Flowchart: Punched Tape 11">
            <a:extLst>
              <a:ext uri="{FF2B5EF4-FFF2-40B4-BE49-F238E27FC236}">
                <a16:creationId xmlns:a16="http://schemas.microsoft.com/office/drawing/2014/main" id="{DBAC86DB-79D2-6ADB-2AFF-A08D6E40C5E7}"/>
              </a:ext>
            </a:extLst>
          </p:cNvPr>
          <p:cNvSpPr/>
          <p:nvPr/>
        </p:nvSpPr>
        <p:spPr>
          <a:xfrm>
            <a:off x="5891786" y="3006894"/>
            <a:ext cx="5638800" cy="1066800"/>
          </a:xfrm>
          <a:prstGeom prst="flowChartPunchedTap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677D453F-8962-7534-0EB1-74F7671378A5}"/>
              </a:ext>
            </a:extLst>
          </p:cNvPr>
          <p:cNvSpPr txBox="1"/>
          <p:nvPr/>
        </p:nvSpPr>
        <p:spPr>
          <a:xfrm>
            <a:off x="5865812" y="3311219"/>
            <a:ext cx="5638800" cy="3354765"/>
          </a:xfrm>
          <a:prstGeom prst="rect">
            <a:avLst/>
          </a:prstGeom>
          <a:noFill/>
        </p:spPr>
        <p:txBody>
          <a:bodyPr wrap="square" rtlCol="0">
            <a:spAutoFit/>
          </a:bodyPr>
          <a:lstStyle/>
          <a:p>
            <a:r>
              <a:rPr lang="en-US" dirty="0"/>
              <a:t>        </a:t>
            </a:r>
            <a:r>
              <a:rPr lang="en-US" sz="2800" b="1" i="1" dirty="0"/>
              <a:t>“Other-Centric” is Highly Biblical</a:t>
            </a:r>
            <a:endParaRPr lang="en-US" dirty="0">
              <a:solidFill>
                <a:srgbClr val="FFFF00"/>
              </a:solidFill>
              <a:effectLst>
                <a:outerShdw blurRad="38100" dist="25400" dir="2700000" algn="tl" rotWithShape="0">
                  <a:schemeClr val="tx1">
                    <a:alpha val="50000"/>
                  </a:schemeClr>
                </a:outerShdw>
              </a:effectLst>
              <a:latin typeface="Amasis MT Pro Black" panose="02040A04050005020304" pitchFamily="18" charset="0"/>
            </a:endParaRPr>
          </a:p>
          <a:p>
            <a:pPr marL="285750" indent="-285750">
              <a:spcBef>
                <a:spcPts val="3600"/>
              </a:spcBef>
              <a:buFont typeface="Wingdings" panose="05000000000000000000" pitchFamily="2" charset="2"/>
              <a:buChar char="q"/>
            </a:pPr>
            <a:r>
              <a:rPr lang="en-US" sz="2400" b="1" dirty="0"/>
              <a:t>Solvable differences vs. Perpetual differences</a:t>
            </a:r>
          </a:p>
          <a:p>
            <a:pPr marL="285750" indent="-285750">
              <a:spcBef>
                <a:spcPts val="2400"/>
              </a:spcBef>
              <a:buFont typeface="Wingdings" panose="05000000000000000000" pitchFamily="2" charset="2"/>
              <a:buChar char="q"/>
            </a:pPr>
            <a:r>
              <a:rPr lang="en-US" sz="2400" b="1" dirty="0"/>
              <a:t>How do we become agents of change?</a:t>
            </a:r>
          </a:p>
          <a:p>
            <a:pPr marL="285750" indent="-285750">
              <a:spcBef>
                <a:spcPts val="2400"/>
              </a:spcBef>
              <a:buFont typeface="Wingdings" panose="05000000000000000000" pitchFamily="2" charset="2"/>
              <a:buChar char="q"/>
            </a:pPr>
            <a:r>
              <a:rPr lang="en-US" sz="2400" b="1" dirty="0"/>
              <a:t>Why Unity matters above being “right</a:t>
            </a:r>
            <a:r>
              <a:rPr lang="en-US" sz="2000" b="1" dirty="0"/>
              <a:t>.”</a:t>
            </a:r>
          </a:p>
          <a:p>
            <a:endParaRPr lang="en-US" dirty="0"/>
          </a:p>
        </p:txBody>
      </p:sp>
      <p:sp>
        <p:nvSpPr>
          <p:cNvPr id="4" name="Arrow: Right 3">
            <a:extLst>
              <a:ext uri="{FF2B5EF4-FFF2-40B4-BE49-F238E27FC236}">
                <a16:creationId xmlns:a16="http://schemas.microsoft.com/office/drawing/2014/main" id="{2CC5D312-3386-0DB2-5A61-B089D056F2CB}"/>
              </a:ext>
            </a:extLst>
          </p:cNvPr>
          <p:cNvSpPr/>
          <p:nvPr/>
        </p:nvSpPr>
        <p:spPr>
          <a:xfrm>
            <a:off x="912813" y="3898701"/>
            <a:ext cx="4495800" cy="2615803"/>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Win the Conflict…?</a:t>
            </a:r>
          </a:p>
          <a:p>
            <a:pPr algn="ctr"/>
            <a:r>
              <a:rPr lang="en-U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Or</a:t>
            </a:r>
          </a:p>
          <a:p>
            <a:pPr algn="ctr"/>
            <a:r>
              <a:rPr lang="en-U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Build Relationship?</a:t>
            </a:r>
            <a:endParaRPr lang="en-US" dirty="0"/>
          </a:p>
        </p:txBody>
      </p:sp>
      <p:pic>
        <p:nvPicPr>
          <p:cNvPr id="7" name="Picture 6">
            <a:extLst>
              <a:ext uri="{FF2B5EF4-FFF2-40B4-BE49-F238E27FC236}">
                <a16:creationId xmlns:a16="http://schemas.microsoft.com/office/drawing/2014/main" id="{6A511B2B-0505-A260-CF2F-0EC1F02CC1ED}"/>
              </a:ext>
            </a:extLst>
          </p:cNvPr>
          <p:cNvPicPr>
            <a:picLocks noChangeAspect="1"/>
          </p:cNvPicPr>
          <p:nvPr/>
        </p:nvPicPr>
        <p:blipFill>
          <a:blip r:embed="rId2"/>
          <a:stretch>
            <a:fillRect/>
          </a:stretch>
        </p:blipFill>
        <p:spPr>
          <a:xfrm>
            <a:off x="455613" y="533400"/>
            <a:ext cx="1935770" cy="2496954"/>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D9F7DF84-5EF9-BD3C-02D6-AB11C0D8B024}"/>
              </a:ext>
            </a:extLst>
          </p:cNvPr>
          <p:cNvPicPr>
            <a:picLocks noChangeAspect="1"/>
          </p:cNvPicPr>
          <p:nvPr/>
        </p:nvPicPr>
        <p:blipFill>
          <a:blip r:embed="rId3"/>
          <a:stretch>
            <a:fillRect/>
          </a:stretch>
        </p:blipFill>
        <p:spPr>
          <a:xfrm>
            <a:off x="2786499" y="1981200"/>
            <a:ext cx="1174313" cy="16918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7738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2DC1A-83A3-7D4C-6C12-F21BC78E5CED}"/>
              </a:ext>
            </a:extLst>
          </p:cNvPr>
          <p:cNvSpPr>
            <a:spLocks noGrp="1"/>
          </p:cNvSpPr>
          <p:nvPr>
            <p:ph type="title"/>
          </p:nvPr>
        </p:nvSpPr>
        <p:spPr/>
        <p:txBody>
          <a:bodyPr/>
          <a:lstStyle/>
          <a:p>
            <a:r>
              <a:rPr lang="en-US" b="1" dirty="0">
                <a:solidFill>
                  <a:srgbClr val="FF0000"/>
                </a:solidFill>
                <a:effectLst>
                  <a:outerShdw blurRad="38100" dist="38100" dir="2700000" algn="tl" rotWithShape="0">
                    <a:schemeClr val="tx1">
                      <a:alpha val="78000"/>
                    </a:schemeClr>
                  </a:outerShdw>
                </a:effectLst>
              </a:rPr>
              <a:t>Your Presenters Today</a:t>
            </a:r>
          </a:p>
        </p:txBody>
      </p:sp>
      <p:sp>
        <p:nvSpPr>
          <p:cNvPr id="3" name="Text Placeholder 2">
            <a:extLst>
              <a:ext uri="{FF2B5EF4-FFF2-40B4-BE49-F238E27FC236}">
                <a16:creationId xmlns:a16="http://schemas.microsoft.com/office/drawing/2014/main" id="{4AA86015-BCC3-441A-C105-F4E4F6967045}"/>
              </a:ext>
            </a:extLst>
          </p:cNvPr>
          <p:cNvSpPr>
            <a:spLocks noGrp="1"/>
          </p:cNvSpPr>
          <p:nvPr>
            <p:ph type="body" idx="1"/>
          </p:nvPr>
        </p:nvSpPr>
        <p:spPr/>
        <p:txBody>
          <a:bodyPr>
            <a:normAutofit/>
          </a:bodyPr>
          <a:lstStyle/>
          <a:p>
            <a:r>
              <a:rPr lang="en-US" sz="3200" dirty="0">
                <a:solidFill>
                  <a:schemeClr val="tx2">
                    <a:lumMod val="60000"/>
                    <a:lumOff val="40000"/>
                  </a:schemeClr>
                </a:solidFill>
                <a:effectLst>
                  <a:outerShdw blurRad="38100" dist="38100" dir="2700000" algn="tl" rotWithShape="0">
                    <a:schemeClr val="tx1">
                      <a:alpha val="90000"/>
                    </a:schemeClr>
                  </a:outerShdw>
                </a:effectLst>
              </a:rPr>
              <a:t>Marvin Schick </a:t>
            </a:r>
            <a:r>
              <a:rPr lang="en-US" sz="1400" dirty="0"/>
              <a:t>MA, LMFT, EMDR Specialist</a:t>
            </a:r>
            <a:endParaRPr lang="en-US" dirty="0"/>
          </a:p>
        </p:txBody>
      </p:sp>
      <p:sp>
        <p:nvSpPr>
          <p:cNvPr id="4" name="Content Placeholder 3">
            <a:extLst>
              <a:ext uri="{FF2B5EF4-FFF2-40B4-BE49-F238E27FC236}">
                <a16:creationId xmlns:a16="http://schemas.microsoft.com/office/drawing/2014/main" id="{03E4E1AB-92C5-7975-797A-3761B5059D1A}"/>
              </a:ext>
            </a:extLst>
          </p:cNvPr>
          <p:cNvSpPr>
            <a:spLocks noGrp="1"/>
          </p:cNvSpPr>
          <p:nvPr>
            <p:ph sz="half" idx="2"/>
          </p:nvPr>
        </p:nvSpPr>
        <p:spPr/>
        <p:txBody>
          <a:bodyPr anchor="ctr">
            <a:normAutofit lnSpcReduction="10000"/>
          </a:bodyPr>
          <a:lstStyle/>
          <a:p>
            <a:pPr>
              <a:spcBef>
                <a:spcPts val="1200"/>
              </a:spcBef>
            </a:pPr>
            <a:r>
              <a:rPr lang="en-US" sz="2000" dirty="0"/>
              <a:t>Christ Follower, Servant of Kairos Culture</a:t>
            </a:r>
          </a:p>
          <a:p>
            <a:pPr>
              <a:spcBef>
                <a:spcPts val="1200"/>
              </a:spcBef>
            </a:pPr>
            <a:r>
              <a:rPr lang="en-US" sz="2000" dirty="0"/>
              <a:t>Husband, Father, Grandfather, Great-Grandfather</a:t>
            </a:r>
          </a:p>
          <a:p>
            <a:pPr>
              <a:spcBef>
                <a:spcPts val="1200"/>
              </a:spcBef>
            </a:pPr>
            <a:r>
              <a:rPr lang="en-US" sz="2000" dirty="0"/>
              <a:t>Spiritual Director – Kairos of Texas</a:t>
            </a:r>
          </a:p>
          <a:p>
            <a:pPr>
              <a:spcBef>
                <a:spcPts val="1200"/>
              </a:spcBef>
            </a:pPr>
            <a:r>
              <a:rPr lang="en-US" sz="2000" dirty="0"/>
              <a:t>Kairos Volunteer – Recruiting Coordinator for Torch Gainesville, TX</a:t>
            </a:r>
          </a:p>
          <a:p>
            <a:pPr>
              <a:spcBef>
                <a:spcPts val="1200"/>
              </a:spcBef>
            </a:pPr>
            <a:r>
              <a:rPr lang="en-US" sz="2000" dirty="0"/>
              <a:t>Licensed Marriage and Family Therapist in private practice in McKinney, TX – 13 years</a:t>
            </a:r>
          </a:p>
          <a:p>
            <a:pPr>
              <a:spcBef>
                <a:spcPts val="1200"/>
              </a:spcBef>
            </a:pPr>
            <a:r>
              <a:rPr lang="en-US" sz="2000" dirty="0"/>
              <a:t>Former Senior Business Analyst for PepsiCo/Frito-Lay for 31 years</a:t>
            </a:r>
          </a:p>
        </p:txBody>
      </p:sp>
      <p:sp>
        <p:nvSpPr>
          <p:cNvPr id="5" name="Text Placeholder 4">
            <a:extLst>
              <a:ext uri="{FF2B5EF4-FFF2-40B4-BE49-F238E27FC236}">
                <a16:creationId xmlns:a16="http://schemas.microsoft.com/office/drawing/2014/main" id="{9B4AA9A0-2F59-69A5-31EE-23068AE4AF8E}"/>
              </a:ext>
            </a:extLst>
          </p:cNvPr>
          <p:cNvSpPr>
            <a:spLocks noGrp="1"/>
          </p:cNvSpPr>
          <p:nvPr>
            <p:ph type="body" sz="quarter" idx="3"/>
          </p:nvPr>
        </p:nvSpPr>
        <p:spPr/>
        <p:txBody>
          <a:bodyPr>
            <a:normAutofit/>
          </a:bodyPr>
          <a:lstStyle/>
          <a:p>
            <a:r>
              <a:rPr lang="en-US" sz="3200" dirty="0">
                <a:solidFill>
                  <a:schemeClr val="tx2">
                    <a:lumMod val="60000"/>
                    <a:lumOff val="40000"/>
                  </a:schemeClr>
                </a:solidFill>
                <a:effectLst>
                  <a:outerShdw blurRad="38100" dist="38100" dir="2700000" algn="tl" rotWithShape="0">
                    <a:schemeClr val="tx1">
                      <a:alpha val="90000"/>
                    </a:schemeClr>
                  </a:outerShdw>
                </a:effectLst>
              </a:rPr>
              <a:t>Marion Kush </a:t>
            </a:r>
            <a:r>
              <a:rPr lang="en-US" sz="1400" dirty="0">
                <a:solidFill>
                  <a:schemeClr val="tx1"/>
                </a:solidFill>
              </a:rPr>
              <a:t>LSW</a:t>
            </a:r>
            <a:endParaRPr lang="en-US" sz="3200" dirty="0">
              <a:solidFill>
                <a:schemeClr val="tx1"/>
              </a:solidFill>
              <a:effectLst>
                <a:outerShdw blurRad="38100" dist="38100" dir="2700000" algn="tl" rotWithShape="0">
                  <a:schemeClr val="tx1">
                    <a:alpha val="90000"/>
                  </a:schemeClr>
                </a:outerShdw>
              </a:effectLst>
            </a:endParaRPr>
          </a:p>
        </p:txBody>
      </p:sp>
      <p:sp>
        <p:nvSpPr>
          <p:cNvPr id="6" name="Content Placeholder 5">
            <a:extLst>
              <a:ext uri="{FF2B5EF4-FFF2-40B4-BE49-F238E27FC236}">
                <a16:creationId xmlns:a16="http://schemas.microsoft.com/office/drawing/2014/main" id="{3C2109D2-FADA-3ED7-1C7C-9C9F1DEC42AA}"/>
              </a:ext>
            </a:extLst>
          </p:cNvPr>
          <p:cNvSpPr>
            <a:spLocks noGrp="1"/>
          </p:cNvSpPr>
          <p:nvPr>
            <p:ph sz="quarter" idx="4"/>
          </p:nvPr>
        </p:nvSpPr>
        <p:spPr/>
        <p:txBody>
          <a:bodyPr anchor="ctr">
            <a:normAutofit/>
          </a:bodyPr>
          <a:lstStyle/>
          <a:p>
            <a:pPr>
              <a:spcBef>
                <a:spcPts val="1200"/>
              </a:spcBef>
              <a:buFont typeface="Wingdings" panose="05000000000000000000" pitchFamily="2" charset="2"/>
              <a:buChar char="§"/>
            </a:pPr>
            <a:r>
              <a:rPr lang="en-US" sz="2000" dirty="0"/>
              <a:t>Christ Follower, Servant of Kairos Culture</a:t>
            </a:r>
          </a:p>
          <a:p>
            <a:pPr>
              <a:spcBef>
                <a:spcPts val="1200"/>
              </a:spcBef>
              <a:buFont typeface="Wingdings" panose="05000000000000000000" pitchFamily="2" charset="2"/>
              <a:buChar char="§"/>
            </a:pPr>
            <a:r>
              <a:rPr lang="en-US" sz="2000" dirty="0"/>
              <a:t>Mother, Grandmother</a:t>
            </a:r>
          </a:p>
          <a:p>
            <a:pPr>
              <a:spcBef>
                <a:spcPts val="1200"/>
              </a:spcBef>
              <a:buFont typeface="Wingdings" panose="05000000000000000000" pitchFamily="2" charset="2"/>
              <a:buChar char="§"/>
            </a:pPr>
            <a:r>
              <a:rPr lang="en-US" sz="2000" dirty="0"/>
              <a:t>Ordained  Anglican Minister</a:t>
            </a:r>
          </a:p>
          <a:p>
            <a:pPr>
              <a:spcBef>
                <a:spcPts val="1200"/>
              </a:spcBef>
              <a:buFont typeface="Wingdings" panose="05000000000000000000" pitchFamily="2" charset="2"/>
              <a:buChar char="§"/>
            </a:pPr>
            <a:r>
              <a:rPr lang="en-US" sz="2000" dirty="0"/>
              <a:t>Spiritual Director – Kairos of Pennsylvania</a:t>
            </a:r>
          </a:p>
          <a:p>
            <a:pPr>
              <a:spcBef>
                <a:spcPts val="1200"/>
              </a:spcBef>
              <a:buFont typeface="Wingdings" panose="05000000000000000000" pitchFamily="2" charset="2"/>
              <a:buChar char="§"/>
            </a:pPr>
            <a:r>
              <a:rPr lang="en-US" sz="2000" dirty="0"/>
              <a:t>Kairos Volunteer- Kairos Inside SCI Muncy/ PA      		      past Kairos Outside</a:t>
            </a:r>
          </a:p>
          <a:p>
            <a:pPr>
              <a:spcBef>
                <a:spcPts val="1200"/>
              </a:spcBef>
              <a:buFont typeface="Wingdings" panose="05000000000000000000" pitchFamily="2" charset="2"/>
              <a:buChar char="§"/>
            </a:pPr>
            <a:r>
              <a:rPr lang="en-US" sz="2000" dirty="0"/>
              <a:t>Licensed Social Worker, Clinical Care Manager</a:t>
            </a:r>
          </a:p>
          <a:p>
            <a:pPr>
              <a:spcBef>
                <a:spcPts val="1200"/>
              </a:spcBef>
              <a:buFont typeface="Wingdings" panose="05000000000000000000" pitchFamily="2" charset="2"/>
              <a:buChar char="§"/>
            </a:pPr>
            <a:endParaRPr lang="en-US" sz="2000" dirty="0"/>
          </a:p>
          <a:p>
            <a:pPr marL="0" indent="0">
              <a:spcBef>
                <a:spcPts val="1200"/>
              </a:spcBef>
              <a:buNone/>
            </a:pPr>
            <a:endParaRPr lang="en-US" sz="2000" dirty="0"/>
          </a:p>
        </p:txBody>
      </p:sp>
    </p:spTree>
    <p:extLst>
      <p:ext uri="{BB962C8B-B14F-4D97-AF65-F5344CB8AC3E}">
        <p14:creationId xmlns:p14="http://schemas.microsoft.com/office/powerpoint/2010/main" val="1213326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9C345-8756-555D-CEA5-EB0D472617E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8008949-7930-36CE-F725-95958A9E5F97}"/>
              </a:ext>
            </a:extLst>
          </p:cNvPr>
          <p:cNvPicPr>
            <a:picLocks noChangeAspect="1"/>
          </p:cNvPicPr>
          <p:nvPr/>
        </p:nvPicPr>
        <p:blipFill>
          <a:blip r:embed="rId2"/>
          <a:stretch>
            <a:fillRect/>
          </a:stretch>
        </p:blipFill>
        <p:spPr>
          <a:xfrm>
            <a:off x="3567866" y="3944602"/>
            <a:ext cx="3136146" cy="2151398"/>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43587EAD-B59B-07F2-4EBC-DE58DD773901}"/>
              </a:ext>
            </a:extLst>
          </p:cNvPr>
          <p:cNvPicPr>
            <a:picLocks noChangeAspect="1"/>
          </p:cNvPicPr>
          <p:nvPr/>
        </p:nvPicPr>
        <p:blipFill>
          <a:blip r:embed="rId3"/>
          <a:stretch>
            <a:fillRect/>
          </a:stretch>
        </p:blipFill>
        <p:spPr>
          <a:xfrm>
            <a:off x="4646612" y="1392573"/>
            <a:ext cx="4736930" cy="2658997"/>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EA101CE4-B8CC-2D25-2A14-7CE2C4CC45CC}"/>
              </a:ext>
            </a:extLst>
          </p:cNvPr>
          <p:cNvSpPr/>
          <p:nvPr/>
        </p:nvSpPr>
        <p:spPr>
          <a:xfrm>
            <a:off x="1903412" y="54543"/>
            <a:ext cx="7977056" cy="132343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rgbClr val="0070C0"/>
                </a:solidFill>
                <a:effectLst/>
                <a:latin typeface="Arial Black" panose="020B0A04020102020204" pitchFamily="34" charset="0"/>
              </a:rPr>
              <a:t>In Kairos, We Sing From the</a:t>
            </a:r>
          </a:p>
          <a:p>
            <a:pPr algn="ctr"/>
            <a:r>
              <a:rPr lang="en-US" sz="4000" b="1" cap="none" spc="0" dirty="0">
                <a:ln/>
                <a:solidFill>
                  <a:srgbClr val="0070C0"/>
                </a:solidFill>
                <a:effectLst/>
                <a:latin typeface="Arial Black" panose="020B0A04020102020204" pitchFamily="34" charset="0"/>
              </a:rPr>
              <a:t>Same </a:t>
            </a:r>
            <a:r>
              <a:rPr lang="en-US" sz="4000" b="1" dirty="0">
                <a:ln/>
                <a:solidFill>
                  <a:srgbClr val="0070C0"/>
                </a:solidFill>
                <a:latin typeface="Arial Black" panose="020B0A04020102020204" pitchFamily="34" charset="0"/>
              </a:rPr>
              <a:t>Music Score…</a:t>
            </a:r>
            <a:endParaRPr lang="en-US" sz="4000" b="1" cap="none" spc="0" dirty="0">
              <a:ln/>
              <a:solidFill>
                <a:srgbClr val="0070C0"/>
              </a:solidFill>
              <a:effectLst/>
              <a:latin typeface="Arial Black" panose="020B0A04020102020204" pitchFamily="34" charset="0"/>
            </a:endParaRPr>
          </a:p>
        </p:txBody>
      </p:sp>
      <p:pic>
        <p:nvPicPr>
          <p:cNvPr id="9" name="Picture 8">
            <a:extLst>
              <a:ext uri="{FF2B5EF4-FFF2-40B4-BE49-F238E27FC236}">
                <a16:creationId xmlns:a16="http://schemas.microsoft.com/office/drawing/2014/main" id="{1F3C5F19-A39F-A958-F994-E35A94FD7879}"/>
              </a:ext>
            </a:extLst>
          </p:cNvPr>
          <p:cNvPicPr>
            <a:picLocks noChangeAspect="1"/>
          </p:cNvPicPr>
          <p:nvPr/>
        </p:nvPicPr>
        <p:blipFill>
          <a:blip r:embed="rId4"/>
          <a:stretch>
            <a:fillRect/>
          </a:stretch>
        </p:blipFill>
        <p:spPr>
          <a:xfrm>
            <a:off x="7158274" y="3589403"/>
            <a:ext cx="4193938" cy="2354197"/>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EC9617B-0EFA-4C3E-944B-17EEE1DC6E7F}"/>
              </a:ext>
            </a:extLst>
          </p:cNvPr>
          <p:cNvPicPr>
            <a:picLocks noChangeAspect="1"/>
          </p:cNvPicPr>
          <p:nvPr/>
        </p:nvPicPr>
        <p:blipFill>
          <a:blip r:embed="rId5"/>
          <a:stretch>
            <a:fillRect/>
          </a:stretch>
        </p:blipFill>
        <p:spPr>
          <a:xfrm>
            <a:off x="455612" y="1831902"/>
            <a:ext cx="3276427" cy="2432195"/>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1889546A-A600-42DC-3E14-82ED8F4B5F86}"/>
              </a:ext>
            </a:extLst>
          </p:cNvPr>
          <p:cNvPicPr>
            <a:picLocks noChangeAspect="1"/>
          </p:cNvPicPr>
          <p:nvPr/>
        </p:nvPicPr>
        <p:blipFill>
          <a:blip r:embed="rId6"/>
          <a:stretch>
            <a:fillRect/>
          </a:stretch>
        </p:blipFill>
        <p:spPr>
          <a:xfrm>
            <a:off x="455612" y="152400"/>
            <a:ext cx="1123626" cy="707885"/>
          </a:xfrm>
          <a:prstGeom prst="rect">
            <a:avLst/>
          </a:prstGeom>
        </p:spPr>
      </p:pic>
    </p:spTree>
    <p:extLst>
      <p:ext uri="{BB962C8B-B14F-4D97-AF65-F5344CB8AC3E}">
        <p14:creationId xmlns:p14="http://schemas.microsoft.com/office/powerpoint/2010/main" val="758933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0CE46-5EAD-B0D8-BBEB-5962F3206196}"/>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7C882415-33A8-B19F-E514-1D040B682608}"/>
              </a:ext>
            </a:extLst>
          </p:cNvPr>
          <p:cNvSpPr/>
          <p:nvPr/>
        </p:nvSpPr>
        <p:spPr>
          <a:xfrm>
            <a:off x="1446212" y="685800"/>
            <a:ext cx="9006376"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rgbClr val="0070C0"/>
                </a:solidFill>
                <a:effectLst/>
                <a:latin typeface="Arial Black" panose="020B0A04020102020204" pitchFamily="34" charset="0"/>
              </a:rPr>
              <a:t>Singing From the Same Music…</a:t>
            </a:r>
          </a:p>
        </p:txBody>
      </p:sp>
      <p:pic>
        <p:nvPicPr>
          <p:cNvPr id="18" name="Picture 17">
            <a:extLst>
              <a:ext uri="{FF2B5EF4-FFF2-40B4-BE49-F238E27FC236}">
                <a16:creationId xmlns:a16="http://schemas.microsoft.com/office/drawing/2014/main" id="{9D8C0BCE-19BA-6339-871E-2EA6112B5CFA}"/>
              </a:ext>
            </a:extLst>
          </p:cNvPr>
          <p:cNvPicPr>
            <a:picLocks noChangeAspect="1"/>
          </p:cNvPicPr>
          <p:nvPr/>
        </p:nvPicPr>
        <p:blipFill>
          <a:blip r:embed="rId2"/>
          <a:stretch>
            <a:fillRect/>
          </a:stretch>
        </p:blipFill>
        <p:spPr>
          <a:xfrm>
            <a:off x="9202799" y="1600200"/>
            <a:ext cx="2499577" cy="3939881"/>
          </a:xfrm>
          <a:prstGeom prst="rect">
            <a:avLst/>
          </a:prstGeom>
          <a:ln w="12700">
            <a:solidFill>
              <a:schemeClr val="tx1"/>
            </a:solid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923E636E-B3A5-8459-6B9F-3E1B0F41C280}"/>
              </a:ext>
            </a:extLst>
          </p:cNvPr>
          <p:cNvSpPr txBox="1"/>
          <p:nvPr/>
        </p:nvSpPr>
        <p:spPr>
          <a:xfrm>
            <a:off x="3259905" y="1659285"/>
            <a:ext cx="7239000" cy="3539430"/>
          </a:xfrm>
          <a:prstGeom prst="rect">
            <a:avLst/>
          </a:prstGeom>
          <a:noFill/>
        </p:spPr>
        <p:txBody>
          <a:bodyPr wrap="square" rtlCol="0">
            <a:spAutoFit/>
          </a:bodyPr>
          <a:lstStyle/>
          <a:p>
            <a:pPr>
              <a:spcBef>
                <a:spcPts val="2400"/>
              </a:spcBef>
            </a:pP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Leaves the RIGHT </a:t>
            </a:r>
            <a:r>
              <a:rPr lang="en-US" sz="2400" b="1" u="sng" dirty="0">
                <a:solidFill>
                  <a:srgbClr val="002060"/>
                </a:solidFill>
                <a:effectLst>
                  <a:outerShdw blurRad="38100" dist="38100" dir="2700000" algn="tl" rotWithShape="0">
                    <a:schemeClr val="tx1">
                      <a:alpha val="78000"/>
                    </a:schemeClr>
                  </a:outerShdw>
                </a:effectLst>
                <a:latin typeface="+mj-lt"/>
                <a:ea typeface="+mj-ea"/>
                <a:cs typeface="+mj-cs"/>
              </a:rPr>
              <a:t>Witness</a:t>
            </a:r>
            <a:r>
              <a:rPr lang="en-US" sz="2400" b="1" dirty="0">
                <a:solidFill>
                  <a:srgbClr val="002060"/>
                </a:solidFill>
                <a:effectLst>
                  <a:outerShdw blurRad="38100" dist="38100" dir="2700000" algn="tl" rotWithShape="0">
                    <a:schemeClr val="tx1">
                      <a:alpha val="78000"/>
                    </a:schemeClr>
                  </a:outerShdw>
                </a:effectLst>
                <a:latin typeface="+mj-lt"/>
                <a:ea typeface="+mj-ea"/>
                <a:cs typeface="+mj-cs"/>
              </a:rPr>
              <a:t> and Impression…</a:t>
            </a:r>
          </a:p>
          <a:p>
            <a:pPr marL="822960" indent="-342900">
              <a:spcBef>
                <a:spcPts val="2400"/>
              </a:spcBef>
              <a:buFont typeface="Wingdings" panose="05000000000000000000" pitchFamily="2" charset="2"/>
              <a:buChar char="q"/>
            </a:pPr>
            <a:r>
              <a:rPr lang="en-US" sz="3200" b="1" dirty="0">
                <a:solidFill>
                  <a:srgbClr val="002060"/>
                </a:solidFill>
                <a:effectLst>
                  <a:outerShdw blurRad="38100" dist="38100" dir="2700000" algn="tl" rotWithShape="0">
                    <a:schemeClr val="tx1">
                      <a:alpha val="78000"/>
                    </a:schemeClr>
                  </a:outerShdw>
                </a:effectLst>
                <a:latin typeface="+mj-lt"/>
                <a:ea typeface="+mj-ea"/>
                <a:cs typeface="+mj-cs"/>
              </a:rPr>
              <a:t>On Incarcerated Participants</a:t>
            </a:r>
          </a:p>
          <a:p>
            <a:pPr marL="822960" indent="-342900">
              <a:spcBef>
                <a:spcPts val="2400"/>
              </a:spcBef>
              <a:buFont typeface="Wingdings" panose="05000000000000000000" pitchFamily="2" charset="2"/>
              <a:buChar char="q"/>
            </a:pPr>
            <a:r>
              <a:rPr lang="en-US" sz="3200" b="1" dirty="0">
                <a:solidFill>
                  <a:srgbClr val="002060"/>
                </a:solidFill>
                <a:effectLst>
                  <a:outerShdw blurRad="38100" dist="38100" dir="2700000" algn="tl" rotWithShape="0">
                    <a:schemeClr val="tx1">
                      <a:alpha val="78000"/>
                    </a:schemeClr>
                  </a:outerShdw>
                </a:effectLst>
                <a:latin typeface="+mj-lt"/>
                <a:ea typeface="+mj-ea"/>
                <a:cs typeface="+mj-cs"/>
              </a:rPr>
              <a:t>On Prison Staff</a:t>
            </a:r>
          </a:p>
          <a:p>
            <a:pPr marL="822960" indent="-342900">
              <a:spcBef>
                <a:spcPts val="2400"/>
              </a:spcBef>
              <a:buFont typeface="Wingdings" panose="05000000000000000000" pitchFamily="2" charset="2"/>
              <a:buChar char="q"/>
            </a:pPr>
            <a:r>
              <a:rPr lang="en-US" sz="3200" b="1" dirty="0">
                <a:solidFill>
                  <a:srgbClr val="002060"/>
                </a:solidFill>
                <a:effectLst>
                  <a:outerShdw blurRad="38100" dist="38100" dir="2700000" algn="tl" rotWithShape="0">
                    <a:schemeClr val="tx1">
                      <a:alpha val="78000"/>
                    </a:schemeClr>
                  </a:outerShdw>
                </a:effectLst>
                <a:latin typeface="+mj-lt"/>
                <a:ea typeface="+mj-ea"/>
                <a:cs typeface="+mj-cs"/>
              </a:rPr>
              <a:t>On Ourselves…</a:t>
            </a:r>
          </a:p>
          <a:p>
            <a:pPr>
              <a:spcBef>
                <a:spcPts val="2400"/>
              </a:spcBef>
            </a:pPr>
            <a:endParaRPr lang="en-US" sz="2400" b="1" dirty="0">
              <a:solidFill>
                <a:srgbClr val="002060"/>
              </a:solidFill>
              <a:effectLst>
                <a:outerShdw blurRad="38100" dist="38100" dir="2700000" algn="tl" rotWithShape="0">
                  <a:schemeClr val="tx1">
                    <a:alpha val="78000"/>
                  </a:schemeClr>
                </a:outerShdw>
              </a:effectLst>
              <a:latin typeface="+mj-lt"/>
              <a:ea typeface="+mj-ea"/>
              <a:cs typeface="+mj-cs"/>
            </a:endParaRPr>
          </a:p>
        </p:txBody>
      </p:sp>
      <p:sp>
        <p:nvSpPr>
          <p:cNvPr id="22" name="Rectangle 21">
            <a:extLst>
              <a:ext uri="{FF2B5EF4-FFF2-40B4-BE49-F238E27FC236}">
                <a16:creationId xmlns:a16="http://schemas.microsoft.com/office/drawing/2014/main" id="{DC3B6FD6-DCA0-F1B7-56D0-C4F1B0AD51BB}"/>
              </a:ext>
            </a:extLst>
          </p:cNvPr>
          <p:cNvSpPr/>
          <p:nvPr/>
        </p:nvSpPr>
        <p:spPr>
          <a:xfrm>
            <a:off x="177122" y="4953000"/>
            <a:ext cx="9702207" cy="1754326"/>
          </a:xfrm>
          <a:prstGeom prst="rect">
            <a:avLst/>
          </a:prstGeom>
          <a:noFill/>
        </p:spPr>
        <p:txBody>
          <a:bodyPr wrap="none" lIns="91440" tIns="45720" rIns="91440" bIns="45720">
            <a:spAutoFit/>
            <a:scene3d>
              <a:camera prst="orthographicFront"/>
              <a:lightRig rig="threePt" dir="t"/>
            </a:scene3d>
            <a:sp3d extrusionH="57150" contourW="19050">
              <a:bevelT w="19050"/>
              <a:bevelB w="31750" h="107950"/>
              <a:extrusionClr>
                <a:srgbClr val="FF0000"/>
              </a:extrusionClr>
            </a:sp3d>
          </a:bodyPr>
          <a:lstStyle/>
          <a:p>
            <a:pPr algn="ctr"/>
            <a:r>
              <a:rPr lang="en-US" sz="3600" b="1" i="1" cap="none" spc="0" dirty="0">
                <a:ln w="22225">
                  <a:solidFill>
                    <a:srgbClr val="FF0000"/>
                  </a:solidFill>
                  <a:prstDash val="solid"/>
                </a:ln>
                <a:solidFill>
                  <a:srgbClr val="FF0000"/>
                </a:solidFill>
                <a:effectLst/>
              </a:rPr>
              <a:t>That we are special friends who</a:t>
            </a:r>
          </a:p>
          <a:p>
            <a:pPr algn="ctr"/>
            <a:r>
              <a:rPr lang="en-US" sz="3600" b="1" i="1" cap="none" spc="0" dirty="0">
                <a:ln w="22225">
                  <a:solidFill>
                    <a:srgbClr val="FF0000"/>
                  </a:solidFill>
                  <a:prstDash val="solid"/>
                </a:ln>
                <a:solidFill>
                  <a:srgbClr val="FF0000"/>
                </a:solidFill>
                <a:effectLst/>
              </a:rPr>
              <a:t>know and love each other… who journey together</a:t>
            </a:r>
          </a:p>
          <a:p>
            <a:pPr algn="ctr"/>
            <a:r>
              <a:rPr lang="en-US" sz="3600" b="1" i="1" cap="none" spc="0" dirty="0">
                <a:ln w="22225">
                  <a:solidFill>
                    <a:srgbClr val="FF0000"/>
                  </a:solidFill>
                  <a:prstDash val="solid"/>
                </a:ln>
                <a:solidFill>
                  <a:srgbClr val="FF0000"/>
                </a:solidFill>
                <a:effectLst/>
              </a:rPr>
              <a:t>because of Jesus</a:t>
            </a:r>
          </a:p>
        </p:txBody>
      </p:sp>
      <p:pic>
        <p:nvPicPr>
          <p:cNvPr id="24" name="Picture 23">
            <a:extLst>
              <a:ext uri="{FF2B5EF4-FFF2-40B4-BE49-F238E27FC236}">
                <a16:creationId xmlns:a16="http://schemas.microsoft.com/office/drawing/2014/main" id="{D31849AF-164F-F3FE-E428-230EB6CB3873}"/>
              </a:ext>
            </a:extLst>
          </p:cNvPr>
          <p:cNvPicPr>
            <a:picLocks noChangeAspect="1"/>
          </p:cNvPicPr>
          <p:nvPr/>
        </p:nvPicPr>
        <p:blipFill>
          <a:blip r:embed="rId3"/>
          <a:stretch>
            <a:fillRect/>
          </a:stretch>
        </p:blipFill>
        <p:spPr>
          <a:xfrm>
            <a:off x="227012" y="2199712"/>
            <a:ext cx="3229920" cy="2397671"/>
          </a:xfrm>
          <a:prstGeom prst="rect">
            <a:avLst/>
          </a:prstGeom>
          <a:ln>
            <a:noFill/>
          </a:ln>
          <a:effectLst>
            <a:outerShdw blurRad="292100" dist="139700" dir="2700000" algn="tl" rotWithShape="0">
              <a:srgbClr val="333333">
                <a:alpha val="65000"/>
              </a:srgbClr>
            </a:outerShdw>
          </a:effectLst>
        </p:spPr>
      </p:pic>
      <p:pic>
        <p:nvPicPr>
          <p:cNvPr id="26" name="Picture 25">
            <a:extLst>
              <a:ext uri="{FF2B5EF4-FFF2-40B4-BE49-F238E27FC236}">
                <a16:creationId xmlns:a16="http://schemas.microsoft.com/office/drawing/2014/main" id="{7E761CA3-1FFF-D669-3358-6B36F8430DC8}"/>
              </a:ext>
            </a:extLst>
          </p:cNvPr>
          <p:cNvPicPr>
            <a:picLocks noChangeAspect="1"/>
          </p:cNvPicPr>
          <p:nvPr/>
        </p:nvPicPr>
        <p:blipFill>
          <a:blip r:embed="rId4"/>
          <a:stretch>
            <a:fillRect/>
          </a:stretch>
        </p:blipFill>
        <p:spPr>
          <a:xfrm>
            <a:off x="316134" y="326994"/>
            <a:ext cx="1123626" cy="707885"/>
          </a:xfrm>
          <a:prstGeom prst="rect">
            <a:avLst/>
          </a:prstGeom>
        </p:spPr>
      </p:pic>
    </p:spTree>
    <p:extLst>
      <p:ext uri="{BB962C8B-B14F-4D97-AF65-F5344CB8AC3E}">
        <p14:creationId xmlns:p14="http://schemas.microsoft.com/office/powerpoint/2010/main" val="3201593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E0D37-35F0-26FA-8A3D-5BD2CF0724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B733077-1FA4-F182-5B21-1F65FC01060D}"/>
              </a:ext>
            </a:extLst>
          </p:cNvPr>
          <p:cNvSpPr/>
          <p:nvPr/>
        </p:nvSpPr>
        <p:spPr>
          <a:xfrm>
            <a:off x="5713412" y="1536174"/>
            <a:ext cx="4469173" cy="3785652"/>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Questions</a:t>
            </a:r>
          </a:p>
          <a:p>
            <a:pPr algn="ctr"/>
            <a:r>
              <a:rPr lang="en-US" sz="8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&amp;</a:t>
            </a:r>
          </a:p>
          <a:p>
            <a:pPr algn="ctr"/>
            <a:r>
              <a:rPr lang="en-US"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Answers</a:t>
            </a:r>
            <a:endParaRPr lang="en-U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577124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A69D2-3CB7-EFEC-9F06-922D04651A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B1AA40-C1FA-7D14-A1D3-3E1A6705AC26}"/>
              </a:ext>
            </a:extLst>
          </p:cNvPr>
          <p:cNvSpPr/>
          <p:nvPr/>
        </p:nvSpPr>
        <p:spPr>
          <a:xfrm>
            <a:off x="4851512" y="381000"/>
            <a:ext cx="6192977" cy="132343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Closing Prayer</a:t>
            </a:r>
            <a:endParaRPr lang="en-U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3" name="Picture 2">
            <a:extLst>
              <a:ext uri="{FF2B5EF4-FFF2-40B4-BE49-F238E27FC236}">
                <a16:creationId xmlns:a16="http://schemas.microsoft.com/office/drawing/2014/main" id="{B49CCDB6-5E8C-5049-8ED0-A7036A24F22B}"/>
              </a:ext>
            </a:extLst>
          </p:cNvPr>
          <p:cNvPicPr>
            <a:picLocks noChangeAspect="1"/>
          </p:cNvPicPr>
          <p:nvPr/>
        </p:nvPicPr>
        <p:blipFill>
          <a:blip r:embed="rId2"/>
          <a:stretch>
            <a:fillRect/>
          </a:stretch>
        </p:blipFill>
        <p:spPr>
          <a:xfrm>
            <a:off x="6195400" y="1828800"/>
            <a:ext cx="3505200" cy="42705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5258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C3BCE-A539-8E3F-54F8-625B4765C769}"/>
              </a:ext>
            </a:extLst>
          </p:cNvPr>
          <p:cNvSpPr>
            <a:spLocks noGrp="1"/>
          </p:cNvSpPr>
          <p:nvPr>
            <p:ph type="title"/>
          </p:nvPr>
        </p:nvSpPr>
        <p:spPr/>
        <p:txBody>
          <a:bodyPr/>
          <a:lstStyle/>
          <a:p>
            <a:r>
              <a:rPr lang="en-US" dirty="0"/>
              <a:t>Opening Devotion</a:t>
            </a:r>
          </a:p>
        </p:txBody>
      </p:sp>
      <p:sp>
        <p:nvSpPr>
          <p:cNvPr id="3" name="Content Placeholder 2">
            <a:extLst>
              <a:ext uri="{FF2B5EF4-FFF2-40B4-BE49-F238E27FC236}">
                <a16:creationId xmlns:a16="http://schemas.microsoft.com/office/drawing/2014/main" id="{2B4E58D2-79EB-54AE-884B-4D0490DB28B1}"/>
              </a:ext>
            </a:extLst>
          </p:cNvPr>
          <p:cNvSpPr>
            <a:spLocks noGrp="1"/>
          </p:cNvSpPr>
          <p:nvPr>
            <p:ph idx="1"/>
          </p:nvPr>
        </p:nvSpPr>
        <p:spPr/>
        <p:txBody>
          <a:bodyPr/>
          <a:lstStyle/>
          <a:p>
            <a:pPr>
              <a:buFont typeface="Wingdings" panose="05000000000000000000" pitchFamily="2" charset="2"/>
              <a:buChar char="§"/>
            </a:pPr>
            <a:r>
              <a:rPr lang="en-US" dirty="0"/>
              <a:t>Romans 12:18</a:t>
            </a:r>
          </a:p>
          <a:p>
            <a:pPr marL="0" indent="0">
              <a:buNone/>
            </a:pPr>
            <a:endParaRPr lang="en-US" dirty="0"/>
          </a:p>
          <a:p>
            <a:pPr>
              <a:buFont typeface="Wingdings" panose="05000000000000000000" pitchFamily="2" charset="2"/>
              <a:buChar char="§"/>
            </a:pPr>
            <a:r>
              <a:rPr lang="en-US" dirty="0"/>
              <a:t>God will be at work in the tension,</a:t>
            </a:r>
          </a:p>
          <a:p>
            <a:pPr marL="0" indent="0">
              <a:buNone/>
            </a:pPr>
            <a:r>
              <a:rPr lang="en-US" dirty="0"/>
              <a:t> the pain and the mess of our conflicts.</a:t>
            </a:r>
          </a:p>
          <a:p>
            <a:pPr marL="0" indent="0">
              <a:buNone/>
            </a:pPr>
            <a:endParaRPr lang="en-US" dirty="0"/>
          </a:p>
          <a:p>
            <a:pPr>
              <a:buFont typeface="Wingdings" panose="05000000000000000000" pitchFamily="2" charset="2"/>
              <a:buChar char="§"/>
            </a:pPr>
            <a:r>
              <a:rPr lang="en-US" dirty="0"/>
              <a:t>Be humble, gentle, patient. </a:t>
            </a:r>
          </a:p>
        </p:txBody>
      </p:sp>
      <p:pic>
        <p:nvPicPr>
          <p:cNvPr id="4" name="Picture 3">
            <a:extLst>
              <a:ext uri="{FF2B5EF4-FFF2-40B4-BE49-F238E27FC236}">
                <a16:creationId xmlns:a16="http://schemas.microsoft.com/office/drawing/2014/main" id="{50D5F43C-72C1-60C6-1ADA-DAF09F9DCD2E}"/>
              </a:ext>
            </a:extLst>
          </p:cNvPr>
          <p:cNvPicPr>
            <a:picLocks noChangeAspect="1"/>
          </p:cNvPicPr>
          <p:nvPr/>
        </p:nvPicPr>
        <p:blipFill>
          <a:blip r:embed="rId2"/>
          <a:stretch>
            <a:fillRect/>
          </a:stretch>
        </p:blipFill>
        <p:spPr>
          <a:xfrm>
            <a:off x="7161212" y="1828800"/>
            <a:ext cx="4724400" cy="3886199"/>
          </a:xfrm>
          <a:prstGeom prst="rect">
            <a:avLst/>
          </a:prstGeom>
        </p:spPr>
      </p:pic>
      <p:sp>
        <p:nvSpPr>
          <p:cNvPr id="5" name="Rectangle 4">
            <a:extLst>
              <a:ext uri="{FF2B5EF4-FFF2-40B4-BE49-F238E27FC236}">
                <a16:creationId xmlns:a16="http://schemas.microsoft.com/office/drawing/2014/main" id="{F2F13AD9-9CD2-A966-CF2E-E232E677DEE6}"/>
              </a:ext>
            </a:extLst>
          </p:cNvPr>
          <p:cNvSpPr/>
          <p:nvPr/>
        </p:nvSpPr>
        <p:spPr>
          <a:xfrm>
            <a:off x="4037012" y="533400"/>
            <a:ext cx="4419600" cy="8842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t>Opening Devotion</a:t>
            </a:r>
          </a:p>
        </p:txBody>
      </p:sp>
    </p:spTree>
    <p:extLst>
      <p:ext uri="{BB962C8B-B14F-4D97-AF65-F5344CB8AC3E}">
        <p14:creationId xmlns:p14="http://schemas.microsoft.com/office/powerpoint/2010/main" val="179813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4774B-DADA-4BCC-3CD3-B736EA66BF38}"/>
              </a:ext>
            </a:extLst>
          </p:cNvPr>
          <p:cNvSpPr txBox="1">
            <a:spLocks/>
          </p:cNvSpPr>
          <p:nvPr/>
        </p:nvSpPr>
        <p:spPr>
          <a:xfrm>
            <a:off x="609440" y="1341953"/>
            <a:ext cx="10969943" cy="1143000"/>
          </a:xfrm>
          <a:prstGeom prst="rect">
            <a:avLst/>
          </a:prstGeom>
        </p:spPr>
        <p:txBody>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200" b="1" dirty="0">
                <a:solidFill>
                  <a:srgbClr val="002060"/>
                </a:solidFill>
                <a:effectLst>
                  <a:outerShdw blurRad="38100" dist="38100" dir="2700000" algn="tl" rotWithShape="0">
                    <a:schemeClr val="tx1">
                      <a:alpha val="78000"/>
                    </a:schemeClr>
                  </a:outerShdw>
                </a:effectLst>
              </a:rPr>
              <a:t>What is Biblical Conflict Resolution,</a:t>
            </a:r>
          </a:p>
          <a:p>
            <a:r>
              <a:rPr lang="en-US" sz="3200" b="1" dirty="0">
                <a:solidFill>
                  <a:srgbClr val="002060"/>
                </a:solidFill>
                <a:effectLst>
                  <a:outerShdw blurRad="38100" dist="38100" dir="2700000" algn="tl" rotWithShape="0">
                    <a:schemeClr val="tx1">
                      <a:alpha val="78000"/>
                    </a:schemeClr>
                  </a:outerShdw>
                </a:effectLst>
              </a:rPr>
              <a:t>What is Unique and Essential?</a:t>
            </a:r>
          </a:p>
        </p:txBody>
      </p:sp>
      <p:sp>
        <p:nvSpPr>
          <p:cNvPr id="6" name="Oval 5">
            <a:extLst>
              <a:ext uri="{FF2B5EF4-FFF2-40B4-BE49-F238E27FC236}">
                <a16:creationId xmlns:a16="http://schemas.microsoft.com/office/drawing/2014/main" id="{8F7E2129-FC18-BF5C-993E-973D50A0D4C5}"/>
              </a:ext>
            </a:extLst>
          </p:cNvPr>
          <p:cNvSpPr/>
          <p:nvPr/>
        </p:nvSpPr>
        <p:spPr>
          <a:xfrm>
            <a:off x="150812" y="2429948"/>
            <a:ext cx="6096000" cy="42756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1BE41A8-5E45-36A1-1DDE-A04F82CF100F}"/>
              </a:ext>
            </a:extLst>
          </p:cNvPr>
          <p:cNvSpPr txBox="1"/>
          <p:nvPr/>
        </p:nvSpPr>
        <p:spPr>
          <a:xfrm>
            <a:off x="912812" y="2807495"/>
            <a:ext cx="4953000" cy="3508653"/>
          </a:xfrm>
          <a:prstGeom prst="rect">
            <a:avLst/>
          </a:prstGeom>
          <a:noFill/>
        </p:spPr>
        <p:txBody>
          <a:bodyPr wrap="square" rtlCol="0">
            <a:spAutoFit/>
          </a:bodyPr>
          <a:lstStyle/>
          <a:p>
            <a:r>
              <a:rPr lang="en-US" dirty="0"/>
              <a:t>        </a:t>
            </a:r>
            <a:r>
              <a:rPr lang="en-US" sz="2400" b="1" i="1" u="sng" dirty="0"/>
              <a:t>Known Aspects of </a:t>
            </a:r>
            <a:r>
              <a:rPr lang="en-US" sz="2400" i="1" dirty="0">
                <a:solidFill>
                  <a:srgbClr val="FFFF00"/>
                </a:solidFill>
                <a:effectLst>
                  <a:outerShdw blurRad="38100" dist="25400" dir="2700000" algn="tl" rotWithShape="0">
                    <a:schemeClr val="tx1">
                      <a:alpha val="50000"/>
                    </a:schemeClr>
                  </a:outerShdw>
                </a:effectLst>
                <a:latin typeface="Amasis MT Pro Black" panose="02040A04050005020304" pitchFamily="18" charset="0"/>
              </a:rPr>
              <a:t>Conflict</a:t>
            </a:r>
            <a:r>
              <a:rPr lang="en-US" dirty="0">
                <a:solidFill>
                  <a:srgbClr val="FFFF00"/>
                </a:solidFill>
                <a:effectLst>
                  <a:outerShdw blurRad="38100" dist="25400" dir="2700000" algn="tl" rotWithShape="0">
                    <a:schemeClr val="tx1">
                      <a:alpha val="50000"/>
                    </a:schemeClr>
                  </a:outerShdw>
                </a:effectLst>
                <a:latin typeface="Amasis MT Pro Black" panose="02040A04050005020304" pitchFamily="18" charset="0"/>
              </a:rPr>
              <a:t>:</a:t>
            </a:r>
          </a:p>
          <a:p>
            <a:pPr marL="285750" indent="-285750">
              <a:spcBef>
                <a:spcPts val="1200"/>
              </a:spcBef>
              <a:buFont typeface="Wingdings" panose="05000000000000000000" pitchFamily="2" charset="2"/>
              <a:buChar char="q"/>
            </a:pPr>
            <a:r>
              <a:rPr lang="en-US" sz="2000" b="1" dirty="0"/>
              <a:t>It is expected…</a:t>
            </a:r>
          </a:p>
          <a:p>
            <a:pPr marL="285750" indent="-285750">
              <a:spcBef>
                <a:spcPts val="1200"/>
              </a:spcBef>
              <a:buFont typeface="Wingdings" panose="05000000000000000000" pitchFamily="2" charset="2"/>
              <a:buChar char="q"/>
            </a:pPr>
            <a:r>
              <a:rPr lang="en-US" sz="2000" b="1" dirty="0"/>
              <a:t>It can produce very high negative emotions…</a:t>
            </a:r>
          </a:p>
          <a:p>
            <a:pPr marL="285750" indent="-285750">
              <a:spcBef>
                <a:spcPts val="1200"/>
              </a:spcBef>
              <a:buFont typeface="Wingdings" panose="05000000000000000000" pitchFamily="2" charset="2"/>
              <a:buChar char="q"/>
            </a:pPr>
            <a:r>
              <a:rPr lang="en-US" sz="2000" b="1" dirty="0"/>
              <a:t>It can divide and damage a group or team…</a:t>
            </a:r>
          </a:p>
          <a:p>
            <a:pPr marL="285750" indent="-285750">
              <a:spcBef>
                <a:spcPts val="1200"/>
              </a:spcBef>
              <a:buFont typeface="Wingdings" panose="05000000000000000000" pitchFamily="2" charset="2"/>
              <a:buChar char="q"/>
            </a:pPr>
            <a:r>
              <a:rPr lang="en-US" sz="2000" b="1" dirty="0"/>
              <a:t>Mishandled it distracts heavily from God’s work…</a:t>
            </a:r>
          </a:p>
          <a:p>
            <a:endParaRPr lang="en-US" dirty="0"/>
          </a:p>
        </p:txBody>
      </p:sp>
      <p:sp>
        <p:nvSpPr>
          <p:cNvPr id="11" name="Spyglass Caption"/>
          <p:cNvSpPr txBox="1"/>
          <p:nvPr/>
        </p:nvSpPr>
        <p:spPr>
          <a:xfrm>
            <a:off x="6475412" y="2506148"/>
            <a:ext cx="5332413" cy="1150000"/>
          </a:xfrm>
          <a:prstGeom prst="rect">
            <a:avLst/>
          </a:prstGeom>
          <a:noFill/>
        </p:spPr>
        <p:txBody>
          <a:bodyPr wrap="square" rtlCol="0" anchor="ctr">
            <a:noAutofit/>
          </a:bodyPr>
          <a:lstStyle/>
          <a:p>
            <a:pPr algn="ctr"/>
            <a:r>
              <a:rPr lang="en-US" sz="2200" b="1" i="1" dirty="0">
                <a:solidFill>
                  <a:schemeClr val="accent2">
                    <a:lumMod val="75000"/>
                  </a:schemeClr>
                </a:solidFill>
                <a:effectLst>
                  <a:outerShdw blurRad="38100" dist="38100" dir="2700000" algn="tl" rotWithShape="0">
                    <a:prstClr val="black">
                      <a:alpha val="55000"/>
                    </a:prstClr>
                  </a:outerShdw>
                </a:effectLst>
                <a:latin typeface="Arial Black" panose="020B0A04020102020204" pitchFamily="34" charset="0"/>
                <a:cs typeface="Georgia" panose="02040502050405020303" pitchFamily="18" charset="0"/>
              </a:rPr>
              <a:t>Let us focus on what matters…</a:t>
            </a:r>
          </a:p>
        </p:txBody>
      </p:sp>
      <p:pic>
        <p:nvPicPr>
          <p:cNvPr id="8" name="Picture 7">
            <a:extLst>
              <a:ext uri="{FF2B5EF4-FFF2-40B4-BE49-F238E27FC236}">
                <a16:creationId xmlns:a16="http://schemas.microsoft.com/office/drawing/2014/main" id="{773E4630-DBA3-77F4-1B49-0823A06ED27F}"/>
              </a:ext>
            </a:extLst>
          </p:cNvPr>
          <p:cNvPicPr>
            <a:picLocks noChangeAspect="1"/>
          </p:cNvPicPr>
          <p:nvPr/>
        </p:nvPicPr>
        <p:blipFill>
          <a:blip r:embed="rId2"/>
          <a:stretch>
            <a:fillRect/>
          </a:stretch>
        </p:blipFill>
        <p:spPr>
          <a:xfrm>
            <a:off x="7313612" y="3406835"/>
            <a:ext cx="3733800" cy="2917765"/>
          </a:xfrm>
          <a:prstGeom prst="rect">
            <a:avLst/>
          </a:prstGeom>
          <a:ln>
            <a:noFill/>
          </a:ln>
          <a:effectLst>
            <a:softEdge rad="112500"/>
          </a:effectLst>
        </p:spPr>
      </p:pic>
    </p:spTree>
    <p:extLst>
      <p:ext uri="{BB962C8B-B14F-4D97-AF65-F5344CB8AC3E}">
        <p14:creationId xmlns:p14="http://schemas.microsoft.com/office/powerpoint/2010/main" val="2490665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A41EB-570D-A7CF-5B28-26F644A7C3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2E1508-D0CD-777B-D993-E72B835E86DD}"/>
              </a:ext>
            </a:extLst>
          </p:cNvPr>
          <p:cNvSpPr txBox="1">
            <a:spLocks/>
          </p:cNvSpPr>
          <p:nvPr/>
        </p:nvSpPr>
        <p:spPr>
          <a:xfrm>
            <a:off x="609440" y="1341953"/>
            <a:ext cx="10969943" cy="1143000"/>
          </a:xfrm>
          <a:prstGeom prst="rect">
            <a:avLst/>
          </a:prstGeom>
        </p:spPr>
        <p:txBody>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200" b="1" dirty="0">
                <a:solidFill>
                  <a:srgbClr val="002060"/>
                </a:solidFill>
                <a:effectLst>
                  <a:outerShdw blurRad="38100" dist="38100" dir="2700000" algn="tl" rotWithShape="0">
                    <a:schemeClr val="tx1">
                      <a:alpha val="78000"/>
                    </a:schemeClr>
                  </a:outerShdw>
                </a:effectLst>
              </a:rPr>
              <a:t>In Biblical Conflict Resolution…</a:t>
            </a:r>
          </a:p>
        </p:txBody>
      </p:sp>
      <p:graphicFrame>
        <p:nvGraphicFramePr>
          <p:cNvPr id="4" name="Diagram 3">
            <a:extLst>
              <a:ext uri="{FF2B5EF4-FFF2-40B4-BE49-F238E27FC236}">
                <a16:creationId xmlns:a16="http://schemas.microsoft.com/office/drawing/2014/main" id="{517B1EEC-F7F1-C0A9-AEDA-86B72A8E1D59}"/>
              </a:ext>
            </a:extLst>
          </p:cNvPr>
          <p:cNvGraphicFramePr/>
          <p:nvPr>
            <p:extLst>
              <p:ext uri="{D42A27DB-BD31-4B8C-83A1-F6EECF244321}">
                <p14:modId xmlns:p14="http://schemas.microsoft.com/office/powerpoint/2010/main" val="2448967060"/>
              </p:ext>
            </p:extLst>
          </p:nvPr>
        </p:nvGraphicFramePr>
        <p:xfrm>
          <a:off x="2665412" y="1905000"/>
          <a:ext cx="7263341" cy="44612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9926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2882687-191E-6404-CA5E-10C749136FA4}"/>
              </a:ext>
            </a:extLst>
          </p:cNvPr>
          <p:cNvGraphicFramePr/>
          <p:nvPr>
            <p:extLst>
              <p:ext uri="{D42A27DB-BD31-4B8C-83A1-F6EECF244321}">
                <p14:modId xmlns:p14="http://schemas.microsoft.com/office/powerpoint/2010/main" val="764586120"/>
              </p:ext>
            </p:extLst>
          </p:nvPr>
        </p:nvGraphicFramePr>
        <p:xfrm>
          <a:off x="447808" y="377472"/>
          <a:ext cx="8763000" cy="6103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mc:Choice xmlns:am3d="http://schemas.microsoft.com/office/drawing/2017/model3d" Requires="am3d">
          <p:graphicFrame>
            <p:nvGraphicFramePr>
              <p:cNvPr id="6" name="3D Model 5" descr="Hot Face Emoji">
                <a:extLst>
                  <a:ext uri="{FF2B5EF4-FFF2-40B4-BE49-F238E27FC236}">
                    <a16:creationId xmlns:a16="http://schemas.microsoft.com/office/drawing/2014/main" id="{2ACE5B4D-034E-EAF1-E596-86A346F977B4}"/>
                  </a:ext>
                </a:extLst>
              </p:cNvPr>
              <p:cNvGraphicFramePr>
                <a:graphicFrameLocks noChangeAspect="1"/>
              </p:cNvGraphicFramePr>
              <p:nvPr>
                <p:extLst>
                  <p:ext uri="{D42A27DB-BD31-4B8C-83A1-F6EECF244321}">
                    <p14:modId xmlns:p14="http://schemas.microsoft.com/office/powerpoint/2010/main" val="2424210885"/>
                  </p:ext>
                </p:extLst>
              </p:nvPr>
            </p:nvGraphicFramePr>
            <p:xfrm>
              <a:off x="455612" y="1447800"/>
              <a:ext cx="1600200" cy="1245518"/>
            </p:xfrm>
            <a:graphic>
              <a:graphicData uri="http://schemas.microsoft.com/office/drawing/2017/model3d">
                <am3d:model3d r:embed="rId7">
                  <am3d:spPr>
                    <a:xfrm>
                      <a:off x="0" y="0"/>
                      <a:ext cx="1600200" cy="1245518"/>
                    </a:xfrm>
                    <a:prstGeom prst="rect">
                      <a:avLst/>
                    </a:prstGeom>
                  </am3d:spPr>
                  <am3d:camera>
                    <am3d:pos x="0" y="0" z="77741944"/>
                    <am3d:up dx="0" dy="36000000" dz="0"/>
                    <am3d:lookAt x="0" y="0" z="0"/>
                    <am3d:perspective fov="2700000"/>
                  </am3d:camera>
                  <am3d:trans>
                    <am3d:meterPerModelUnit n="88662" d="1000000"/>
                    <am3d:preTrans dx="2152" dy="-16757246" dz="-1248832"/>
                    <am3d:scale>
                      <am3d:sx n="1000000" d="1000000"/>
                      <am3d:sy n="1000000" d="1000000"/>
                      <am3d:sz n="1000000" d="1000000"/>
                    </am3d:scale>
                    <am3d:rot ax="-70287" ay="1549739" az="-30629"/>
                    <am3d:postTrans dx="0" dy="0" dz="0"/>
                  </am3d:trans>
                  <am3d:raster rName="Office3DRenderer" rVer="16.0.8326">
                    <am3d:blip r:embed="rId8"/>
                  </am3d:raster>
                  <am3d:objViewport viewportSz="230131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Hot Face Emoji">
                <a:extLst>
                  <a:ext uri="{FF2B5EF4-FFF2-40B4-BE49-F238E27FC236}">
                    <a16:creationId xmlns:a16="http://schemas.microsoft.com/office/drawing/2014/main" id="{2ACE5B4D-034E-EAF1-E596-86A346F977B4}"/>
                  </a:ext>
                </a:extLst>
              </p:cNvPr>
              <p:cNvPicPr>
                <a:picLocks noGrp="1" noRot="1" noChangeAspect="1" noMove="1" noResize="1" noEditPoints="1" noAdjustHandles="1" noChangeArrowheads="1" noChangeShapeType="1" noCrop="1"/>
              </p:cNvPicPr>
              <p:nvPr/>
            </p:nvPicPr>
            <p:blipFill>
              <a:blip r:embed="rId8"/>
              <a:stretch>
                <a:fillRect/>
              </a:stretch>
            </p:blipFill>
            <p:spPr>
              <a:xfrm>
                <a:off x="455612" y="1447800"/>
                <a:ext cx="1600200" cy="1245518"/>
              </a:xfrm>
              <a:prstGeom prst="rect">
                <a:avLst/>
              </a:prstGeom>
            </p:spPr>
          </p:pic>
        </mc:Fallback>
      </mc:AlternateContent>
      <p:pic>
        <p:nvPicPr>
          <p:cNvPr id="8" name="Picture 7">
            <a:extLst>
              <a:ext uri="{FF2B5EF4-FFF2-40B4-BE49-F238E27FC236}">
                <a16:creationId xmlns:a16="http://schemas.microsoft.com/office/drawing/2014/main" id="{0BE7B941-FAEB-0475-983F-2A0C6229992B}"/>
              </a:ext>
            </a:extLst>
          </p:cNvPr>
          <p:cNvPicPr>
            <a:picLocks noChangeAspect="1"/>
          </p:cNvPicPr>
          <p:nvPr/>
        </p:nvPicPr>
        <p:blipFill>
          <a:blip r:embed="rId9"/>
          <a:stretch>
            <a:fillRect/>
          </a:stretch>
        </p:blipFill>
        <p:spPr>
          <a:xfrm>
            <a:off x="8075612" y="3401438"/>
            <a:ext cx="3794451" cy="1582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Rectangle 9">
            <a:extLst>
              <a:ext uri="{FF2B5EF4-FFF2-40B4-BE49-F238E27FC236}">
                <a16:creationId xmlns:a16="http://schemas.microsoft.com/office/drawing/2014/main" id="{900C89BD-72E7-4B9A-DA83-96B66605E1A5}"/>
              </a:ext>
            </a:extLst>
          </p:cNvPr>
          <p:cNvSpPr/>
          <p:nvPr/>
        </p:nvSpPr>
        <p:spPr>
          <a:xfrm>
            <a:off x="7849814" y="5181600"/>
            <a:ext cx="4313104" cy="707886"/>
          </a:xfrm>
          <a:prstGeom prst="rect">
            <a:avLst/>
          </a:prstGeom>
          <a:noFill/>
        </p:spPr>
        <p:txBody>
          <a:bodyPr wrap="none" lIns="91440" tIns="45720" rIns="91440" bIns="45720">
            <a:spAutoFit/>
          </a:bodyPr>
          <a:lstStyle/>
          <a:p>
            <a:pPr algn="ctr"/>
            <a:r>
              <a:rPr lang="en-U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It’s Getting to YES…</a:t>
            </a:r>
          </a:p>
        </p:txBody>
      </p:sp>
    </p:spTree>
    <p:extLst>
      <p:ext uri="{BB962C8B-B14F-4D97-AF65-F5344CB8AC3E}">
        <p14:creationId xmlns:p14="http://schemas.microsoft.com/office/powerpoint/2010/main" val="298615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2500" fill="hold"/>
                                        <p:tgtEl>
                                          <p:spTgt spid="10">
                                            <p:txEl>
                                              <p:pRg st="0" end="0"/>
                                            </p:txEl>
                                          </p:spTgt>
                                        </p:tgtEl>
                                        <p:attrNameLst>
                                          <p:attrName>ppt_w</p:attrName>
                                        </p:attrNameLst>
                                      </p:cBhvr>
                                      <p:tavLst>
                                        <p:tav tm="0" fmla="#ppt_w*sin(2.5*pi*$)">
                                          <p:val>
                                            <p:fltVal val="0"/>
                                          </p:val>
                                        </p:tav>
                                        <p:tav tm="100000">
                                          <p:val>
                                            <p:fltVal val="1"/>
                                          </p:val>
                                        </p:tav>
                                      </p:tavLst>
                                    </p:anim>
                                    <p:anim calcmode="lin" valueType="num">
                                      <p:cBhvr>
                                        <p:cTn id="8" dur="2500" fill="hold"/>
                                        <p:tgtEl>
                                          <p:spTgt spid="10">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FAC95-19FE-8869-DA61-1C4E36A35273}"/>
              </a:ext>
            </a:extLst>
          </p:cNvPr>
          <p:cNvSpPr>
            <a:spLocks noGrp="1"/>
          </p:cNvSpPr>
          <p:nvPr>
            <p:ph type="title"/>
          </p:nvPr>
        </p:nvSpPr>
        <p:spPr/>
        <p:txBody>
          <a:bodyPr/>
          <a:lstStyle/>
          <a:p>
            <a:r>
              <a:rPr lang="en-US" dirty="0"/>
              <a:t>Conflict Resolution in Kairos </a:t>
            </a:r>
          </a:p>
        </p:txBody>
      </p:sp>
      <p:sp>
        <p:nvSpPr>
          <p:cNvPr id="3" name="Content Placeholder 2">
            <a:extLst>
              <a:ext uri="{FF2B5EF4-FFF2-40B4-BE49-F238E27FC236}">
                <a16:creationId xmlns:a16="http://schemas.microsoft.com/office/drawing/2014/main" id="{AA1C65D1-5B99-37C3-1FA3-A4733243685A}"/>
              </a:ext>
            </a:extLst>
          </p:cNvPr>
          <p:cNvSpPr>
            <a:spLocks noGrp="1"/>
          </p:cNvSpPr>
          <p:nvPr>
            <p:ph idx="1"/>
          </p:nvPr>
        </p:nvSpPr>
        <p:spPr/>
        <p:txBody>
          <a:bodyPr/>
          <a:lstStyle/>
          <a:p>
            <a:pPr marL="457200" indent="-457200">
              <a:buFont typeface="Wingdings" panose="05000000000000000000" pitchFamily="2" charset="2"/>
              <a:buChar char="§"/>
            </a:pPr>
            <a:r>
              <a:rPr lang="en-US" dirty="0"/>
              <a:t>Start with the end in mind- glorifying God</a:t>
            </a:r>
          </a:p>
          <a:p>
            <a:pPr marL="457200" indent="-457200">
              <a:buFont typeface="Wingdings" panose="05000000000000000000" pitchFamily="2" charset="2"/>
              <a:buChar char="§"/>
            </a:pPr>
            <a:r>
              <a:rPr lang="en-US" dirty="0"/>
              <a:t>We serve by sharing the love of Christ that we have received. </a:t>
            </a:r>
          </a:p>
          <a:p>
            <a:pPr marL="457200" indent="-457200">
              <a:buFont typeface="Wingdings" panose="05000000000000000000" pitchFamily="2" charset="2"/>
              <a:buChar char="§"/>
            </a:pPr>
            <a:r>
              <a:rPr lang="en-US" dirty="0"/>
              <a:t>We are called to lay down personal  agendas</a:t>
            </a:r>
          </a:p>
        </p:txBody>
      </p:sp>
      <p:sp>
        <p:nvSpPr>
          <p:cNvPr id="9" name="TextBox 8">
            <a:extLst>
              <a:ext uri="{FF2B5EF4-FFF2-40B4-BE49-F238E27FC236}">
                <a16:creationId xmlns:a16="http://schemas.microsoft.com/office/drawing/2014/main" id="{470F7259-C040-A2F5-BD0B-8A30CAC86F7E}"/>
              </a:ext>
            </a:extLst>
          </p:cNvPr>
          <p:cNvSpPr txBox="1"/>
          <p:nvPr/>
        </p:nvSpPr>
        <p:spPr>
          <a:xfrm>
            <a:off x="3184525" y="4456854"/>
            <a:ext cx="4981575" cy="230832"/>
          </a:xfrm>
          <a:prstGeom prst="rect">
            <a:avLst/>
          </a:prstGeom>
          <a:noFill/>
        </p:spPr>
        <p:txBody>
          <a:bodyPr wrap="square" rtlCol="0">
            <a:spAutoFit/>
          </a:bodyPr>
          <a:lstStyle/>
          <a:p>
            <a:r>
              <a:rPr lang="en-US" sz="900" dirty="0">
                <a:hlinkClick r:id="rId2" tooltip="https://lecturadivina.blogspot.com/2014/08/"/>
              </a:rPr>
              <a:t>T</a:t>
            </a:r>
            <a:endParaRPr lang="en-US" sz="900" dirty="0"/>
          </a:p>
        </p:txBody>
      </p:sp>
      <p:pic>
        <p:nvPicPr>
          <p:cNvPr id="11" name="Picture 10" descr="The image depicts a person kneeling in prayer at a cross, under a dramatic, cloudy sky.&#10;&#10;AI-generated content may be incorrect.">
            <a:extLst>
              <a:ext uri="{FF2B5EF4-FFF2-40B4-BE49-F238E27FC236}">
                <a16:creationId xmlns:a16="http://schemas.microsoft.com/office/drawing/2014/main" id="{D6C9FDF7-F6B2-0CCD-36C0-D5D730DE215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380412" y="4364781"/>
            <a:ext cx="3692600" cy="2401146"/>
          </a:xfrm>
          <a:prstGeom prst="rect">
            <a:avLst/>
          </a:prstGeom>
        </p:spPr>
      </p:pic>
    </p:spTree>
    <p:extLst>
      <p:ext uri="{BB962C8B-B14F-4D97-AF65-F5344CB8AC3E}">
        <p14:creationId xmlns:p14="http://schemas.microsoft.com/office/powerpoint/2010/main" val="1328215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p:txBody>
          <a:bodyPr/>
          <a:lstStyle/>
          <a:p>
            <a:r>
              <a:rPr lang="en-US" dirty="0"/>
              <a:t>Foundations of the Ministry</a:t>
            </a:r>
          </a:p>
        </p:txBody>
      </p:sp>
      <p:sp>
        <p:nvSpPr>
          <p:cNvPr id="3" name="Content Placeholder 2">
            <a:extLst>
              <a:ext uri="{FF2B5EF4-FFF2-40B4-BE49-F238E27FC236}">
                <a16:creationId xmlns:a16="http://schemas.microsoft.com/office/drawing/2014/main" id="{B7CD1538-762C-5277-303E-D22FE98F0FC7}"/>
              </a:ext>
            </a:extLst>
          </p:cNvPr>
          <p:cNvSpPr>
            <a:spLocks noGrp="1"/>
          </p:cNvSpPr>
          <p:nvPr>
            <p:ph idx="1"/>
          </p:nvPr>
        </p:nvSpPr>
        <p:spPr/>
        <p:txBody>
          <a:bodyPr/>
          <a:lstStyle/>
          <a:p>
            <a:pPr marL="0" indent="0" algn="ctr">
              <a:buNone/>
            </a:pPr>
            <a:r>
              <a:rPr lang="en-US" dirty="0"/>
              <a:t>Expectations &amp; Standards</a:t>
            </a:r>
          </a:p>
          <a:p>
            <a:pPr marL="0" indent="0">
              <a:buNone/>
            </a:pPr>
            <a:endParaRPr lang="en-US" dirty="0"/>
          </a:p>
          <a:p>
            <a:r>
              <a:rPr lang="en-US" dirty="0"/>
              <a:t>Vision</a:t>
            </a:r>
          </a:p>
          <a:p>
            <a:r>
              <a:rPr lang="en-US" dirty="0"/>
              <a:t>Mission</a:t>
            </a:r>
          </a:p>
          <a:p>
            <a:r>
              <a:rPr lang="en-US" dirty="0"/>
              <a:t>Core Values</a:t>
            </a:r>
          </a:p>
          <a:p>
            <a:r>
              <a:rPr lang="en-US" dirty="0"/>
              <a:t>Statement of Faith</a:t>
            </a:r>
          </a:p>
          <a:p>
            <a:r>
              <a:rPr lang="en-US" dirty="0"/>
              <a:t>Code of Conduct</a:t>
            </a:r>
          </a:p>
          <a:p>
            <a:r>
              <a:rPr lang="en-US" dirty="0"/>
              <a:t>Program Manuals</a:t>
            </a:r>
          </a:p>
        </p:txBody>
      </p:sp>
    </p:spTree>
    <p:extLst>
      <p:ext uri="{BB962C8B-B14F-4D97-AF65-F5344CB8AC3E}">
        <p14:creationId xmlns:p14="http://schemas.microsoft.com/office/powerpoint/2010/main" val="771673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95D5E-55D6-B108-54BA-21AD02534FF4}"/>
              </a:ext>
            </a:extLst>
          </p:cNvPr>
          <p:cNvSpPr>
            <a:spLocks noGrp="1"/>
          </p:cNvSpPr>
          <p:nvPr>
            <p:ph type="title"/>
          </p:nvPr>
        </p:nvSpPr>
        <p:spPr>
          <a:xfrm>
            <a:off x="609441" y="274638"/>
            <a:ext cx="10969943" cy="5897562"/>
          </a:xfrm>
        </p:spPr>
        <p:txBody>
          <a:bodyPr>
            <a:normAutofit fontScale="90000"/>
          </a:bodyPr>
          <a:lstStyle/>
          <a:p>
            <a:pPr lvl="2" algn="ctr"/>
            <a:r>
              <a:rPr lang="en-US" sz="4400" dirty="0"/>
              <a:t>Hazards of Unmanaged Conflict</a:t>
            </a:r>
            <a:br>
              <a:rPr lang="en-US" dirty="0"/>
            </a:br>
            <a:br>
              <a:rPr lang="en-US" dirty="0"/>
            </a:br>
            <a:br>
              <a:rPr lang="en-US" sz="1600" dirty="0"/>
            </a:br>
            <a:r>
              <a:rPr lang="en-US" sz="2800" dirty="0"/>
              <a:t>We lose focus on God’s will, His Mercy. </a:t>
            </a:r>
            <a:br>
              <a:rPr lang="en-US" sz="2800" dirty="0"/>
            </a:br>
            <a:br>
              <a:rPr lang="en-US" sz="2800" dirty="0"/>
            </a:br>
            <a:r>
              <a:rPr lang="en-US" sz="2800" dirty="0"/>
              <a:t>Our witness is impaired..</a:t>
            </a:r>
            <a:br>
              <a:rPr lang="en-US" sz="2800" dirty="0"/>
            </a:br>
            <a:br>
              <a:rPr lang="en-US" sz="2800" dirty="0"/>
            </a:br>
            <a:r>
              <a:rPr lang="en-US" sz="2800" dirty="0"/>
              <a:t>Relationships are damaged.</a:t>
            </a:r>
            <a:br>
              <a:rPr lang="en-US" sz="2800" dirty="0"/>
            </a:br>
            <a:br>
              <a:rPr lang="en-US" sz="2800" dirty="0"/>
            </a:br>
            <a:r>
              <a:rPr lang="en-US" sz="2800" dirty="0"/>
              <a:t>Trust is broken.</a:t>
            </a:r>
            <a:br>
              <a:rPr lang="en-US" sz="2800" dirty="0"/>
            </a:br>
            <a:br>
              <a:rPr lang="en-US" sz="2800" dirty="0"/>
            </a:br>
            <a:r>
              <a:rPr lang="en-US" sz="2800" dirty="0"/>
              <a:t>Communication breaks down.</a:t>
            </a:r>
            <a:br>
              <a:rPr lang="en-US" sz="2800" dirty="0"/>
            </a:br>
            <a:br>
              <a:rPr lang="en-US" sz="2800" dirty="0"/>
            </a:br>
            <a:r>
              <a:rPr lang="en-US" sz="2800" dirty="0"/>
              <a:t>Power struggles emerge.</a:t>
            </a:r>
            <a:br>
              <a:rPr lang="en-US" sz="2800" dirty="0"/>
            </a:br>
            <a:endParaRPr lang="en-US" sz="2800" dirty="0"/>
          </a:p>
        </p:txBody>
      </p:sp>
      <p:pic>
        <p:nvPicPr>
          <p:cNvPr id="4" name="Picture 3" descr="DANGER&#10;&#10;AI-generated content may be incorrect.">
            <a:extLst>
              <a:ext uri="{FF2B5EF4-FFF2-40B4-BE49-F238E27FC236}">
                <a16:creationId xmlns:a16="http://schemas.microsoft.com/office/drawing/2014/main" id="{28480E6B-BFF9-15B4-AEA6-B881EA18F37E}"/>
              </a:ext>
            </a:extLst>
          </p:cNvPr>
          <p:cNvPicPr>
            <a:picLocks noChangeAspect="1"/>
          </p:cNvPicPr>
          <p:nvPr/>
        </p:nvPicPr>
        <p:blipFill>
          <a:blip r:embed="rId2"/>
          <a:stretch>
            <a:fillRect/>
          </a:stretch>
        </p:blipFill>
        <p:spPr>
          <a:xfrm>
            <a:off x="202423" y="1889920"/>
            <a:ext cx="2158189" cy="2555750"/>
          </a:xfrm>
          <a:prstGeom prst="rect">
            <a:avLst/>
          </a:prstGeom>
        </p:spPr>
      </p:pic>
      <p:pic>
        <p:nvPicPr>
          <p:cNvPr id="5" name="Picture 4" descr="DANGER&#10;&#10;AI-generated content may be incorrect.">
            <a:extLst>
              <a:ext uri="{FF2B5EF4-FFF2-40B4-BE49-F238E27FC236}">
                <a16:creationId xmlns:a16="http://schemas.microsoft.com/office/drawing/2014/main" id="{126B96DD-6369-D184-C7C5-26067A611718}"/>
              </a:ext>
            </a:extLst>
          </p:cNvPr>
          <p:cNvPicPr>
            <a:picLocks noChangeAspect="1"/>
          </p:cNvPicPr>
          <p:nvPr/>
        </p:nvPicPr>
        <p:blipFill>
          <a:blip r:embed="rId2"/>
          <a:stretch>
            <a:fillRect/>
          </a:stretch>
        </p:blipFill>
        <p:spPr>
          <a:xfrm>
            <a:off x="10285413" y="533400"/>
            <a:ext cx="1801706" cy="2133599"/>
          </a:xfrm>
          <a:prstGeom prst="rect">
            <a:avLst/>
          </a:prstGeom>
        </p:spPr>
      </p:pic>
    </p:spTree>
    <p:extLst>
      <p:ext uri="{BB962C8B-B14F-4D97-AF65-F5344CB8AC3E}">
        <p14:creationId xmlns:p14="http://schemas.microsoft.com/office/powerpoint/2010/main" val="160145428"/>
      </p:ext>
    </p:extLst>
  </p:cSld>
  <p:clrMapOvr>
    <a:masterClrMapping/>
  </p:clrMapOvr>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1DCC40-B987-4AFD-86E2-FBEC85B06AB3}">
  <ds:schemaRefs>
    <ds:schemaRef ds:uri="http://schemas.microsoft.com/office/2006/metadata/contentType"/>
    <ds:schemaRef ds:uri="http://schemas.microsoft.com/office/2006/metadata/properties/metaAttributes"/>
    <ds:schemaRef ds:uri="http://www.w3.org/2000/xmlns/"/>
    <ds:schemaRef ds:uri="http://www.w3.org/2001/XMLSchema"/>
    <ds:schemaRef ds:uri="52f1d09e-bad4-47cb-86a3-6edf92aaba1f"/>
    <ds:schemaRef ds:uri="fbd3adbe-0a6f-483c-8432-8addf16505f2"/>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88604D-44E2-4E25-B87D-DA25336C03B9}">
  <ds:schemaRefs>
    <ds:schemaRef ds:uri="http://schemas.microsoft.com/sharepoint/v3/contenttype/forms"/>
  </ds:schemaRefs>
</ds:datastoreItem>
</file>

<file path=customXml/itemProps3.xml><?xml version="1.0" encoding="utf-8"?>
<ds:datastoreItem xmlns:ds="http://schemas.openxmlformats.org/officeDocument/2006/customXml" ds:itemID="{BEE871E8-9256-4460-971B-99DD8D594AD0}">
  <ds:schemaRefs>
    <ds:schemaRef ds:uri="http://schemas.openxmlformats.org/package/2006/metadata/core-properties"/>
    <ds:schemaRef ds:uri="http://schemas.microsoft.com/office/infopath/2007/PartnerControls"/>
    <ds:schemaRef ds:uri="52f1d09e-bad4-47cb-86a3-6edf92aaba1f"/>
    <ds:schemaRef ds:uri="http://purl.org/dc/dcmitype/"/>
    <ds:schemaRef ds:uri="http://www.w3.org/XML/1998/namespace"/>
    <ds:schemaRef ds:uri="http://schemas.microsoft.com/office/2006/metadata/properties"/>
    <ds:schemaRef ds:uri="http://schemas.microsoft.com/office/2006/documentManagement/types"/>
    <ds:schemaRef ds:uri="fbd3adbe-0a6f-483c-8432-8addf16505f2"/>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5111</TotalTime>
  <Words>900</Words>
  <Application>Microsoft Office PowerPoint</Application>
  <PresentationFormat>Custom</PresentationFormat>
  <Paragraphs>137</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Amasis MT Pro Black</vt:lpstr>
      <vt:lpstr>Aptos</vt:lpstr>
      <vt:lpstr>Arial</vt:lpstr>
      <vt:lpstr>Arial Black</vt:lpstr>
      <vt:lpstr>Calibri</vt:lpstr>
      <vt:lpstr>Wingdings</vt:lpstr>
      <vt:lpstr>Blank Slide - No Logo</vt:lpstr>
      <vt:lpstr>PowerPoint Presentation</vt:lpstr>
      <vt:lpstr>Your Presenters Today</vt:lpstr>
      <vt:lpstr>Opening Devotion</vt:lpstr>
      <vt:lpstr>PowerPoint Presentation</vt:lpstr>
      <vt:lpstr>PowerPoint Presentation</vt:lpstr>
      <vt:lpstr>PowerPoint Presentation</vt:lpstr>
      <vt:lpstr>Conflict Resolution in Kairos </vt:lpstr>
      <vt:lpstr>Foundations of the Ministry</vt:lpstr>
      <vt:lpstr>Hazards of Unmanaged Conflict   We lose focus on God’s will, His Mercy.   Our witness is impaired..  Relationships are damaged.  Trust is broken.  Communication breaks down.  Power struggles emerge. </vt:lpstr>
      <vt:lpstr>PowerPoint Presentation</vt:lpstr>
      <vt:lpstr>We are called to love, support, serve and encourage . </vt:lpstr>
      <vt:lpstr>Staying in the Riverbanks</vt:lpstr>
      <vt:lpstr>PowerPoint Presentation</vt:lpstr>
      <vt:lpstr>PowerPoint Presentation</vt:lpstr>
      <vt:lpstr>PowerPoint Presentation</vt:lpstr>
      <vt:lpstr>PowerPoint Presentation</vt:lpstr>
      <vt:lpstr>Our Mission  Kairos Inside, Kairos Outside, Kairos Torch</vt:lpstr>
      <vt:lpstr>                                             Following the Mission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Kimberly Bloom</cp:lastModifiedBy>
  <cp:revision>64</cp:revision>
  <cp:lastPrinted>2026-05-12T13:48:54Z</cp:lastPrinted>
  <dcterms:created xsi:type="dcterms:W3CDTF">2022-04-28T17:23:48Z</dcterms:created>
  <dcterms:modified xsi:type="dcterms:W3CDTF">2026-07-15T13:29:20Z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